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 bookmarkIdSeed="2">
  <p:sldMasterIdLst>
    <p:sldMasterId id="2147483662" r:id="rId1"/>
    <p:sldMasterId id="2147483682" r:id="rId2"/>
    <p:sldMasterId id="2147483664" r:id="rId3"/>
  </p:sldMasterIdLst>
  <p:notesMasterIdLst>
    <p:notesMasterId r:id="rId24"/>
  </p:notesMasterIdLst>
  <p:sldIdLst>
    <p:sldId id="366" r:id="rId4"/>
    <p:sldId id="260" r:id="rId5"/>
    <p:sldId id="261" r:id="rId6"/>
    <p:sldId id="367" r:id="rId7"/>
    <p:sldId id="368" r:id="rId8"/>
    <p:sldId id="369" r:id="rId9"/>
    <p:sldId id="370" r:id="rId10"/>
    <p:sldId id="262" r:id="rId11"/>
    <p:sldId id="371" r:id="rId12"/>
    <p:sldId id="372" r:id="rId13"/>
    <p:sldId id="373" r:id="rId14"/>
    <p:sldId id="374" r:id="rId15"/>
    <p:sldId id="375" r:id="rId16"/>
    <p:sldId id="376" r:id="rId17"/>
    <p:sldId id="377" r:id="rId18"/>
    <p:sldId id="378" r:id="rId19"/>
    <p:sldId id="379" r:id="rId20"/>
    <p:sldId id="380" r:id="rId21"/>
    <p:sldId id="382" r:id="rId22"/>
    <p:sldId id="381" r:id="rId23"/>
  </p:sldIdLst>
  <p:sldSz cx="9144000" cy="6858000" type="screen4x3"/>
  <p:notesSz cx="6797675" cy="9926638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CD7D548-4F99-4281-94BA-EE2C6C4A6F0B}">
  <a:tblStyle styleId="{7CD7D548-4F99-4281-94BA-EE2C6C4A6F0B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1914" y="2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1" y="0"/>
            <a:ext cx="2945658" cy="496332"/>
          </a:xfrm>
          <a:prstGeom prst="rect">
            <a:avLst/>
          </a:prstGeom>
          <a:noFill/>
          <a:ln>
            <a:noFill/>
          </a:ln>
        </p:spPr>
        <p:txBody>
          <a:bodyPr lIns="95544" tIns="95544" rIns="95544" bIns="95544" anchor="t" anchorCtr="0"/>
          <a:lstStyle>
            <a:lvl1pPr marL="0" marR="0" lvl="0" indent="0" algn="l" rtl="0">
              <a:spcBef>
                <a:spcPts val="0"/>
              </a:spcBef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77795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5559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433384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911179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388974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866769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344564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22358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50442" y="0"/>
            <a:ext cx="2945658" cy="496332"/>
          </a:xfrm>
          <a:prstGeom prst="rect">
            <a:avLst/>
          </a:prstGeom>
          <a:noFill/>
          <a:ln>
            <a:noFill/>
          </a:ln>
        </p:spPr>
        <p:txBody>
          <a:bodyPr lIns="95544" tIns="95544" rIns="95544" bIns="95544" anchor="t" anchorCtr="0"/>
          <a:lstStyle>
            <a:lvl1pPr marL="0" marR="0" lvl="0" indent="0" algn="r" rtl="0">
              <a:spcBef>
                <a:spcPts val="0"/>
              </a:spcBef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77795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5559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433384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911179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388974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866769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344564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22358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79769" y="4715154"/>
            <a:ext cx="5438139" cy="4466987"/>
          </a:xfrm>
          <a:prstGeom prst="rect">
            <a:avLst/>
          </a:prstGeom>
          <a:noFill/>
          <a:ln>
            <a:noFill/>
          </a:ln>
        </p:spPr>
        <p:txBody>
          <a:bodyPr lIns="95544" tIns="95544" rIns="95544" bIns="95544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1" y="9428584"/>
            <a:ext cx="2945658" cy="496332"/>
          </a:xfrm>
          <a:prstGeom prst="rect">
            <a:avLst/>
          </a:prstGeom>
          <a:noFill/>
          <a:ln>
            <a:noFill/>
          </a:ln>
        </p:spPr>
        <p:txBody>
          <a:bodyPr lIns="95544" tIns="95544" rIns="95544" bIns="95544" anchor="b" anchorCtr="0"/>
          <a:lstStyle>
            <a:lvl1pPr marL="0" marR="0" lvl="0" indent="0" algn="l" rtl="0">
              <a:spcBef>
                <a:spcPts val="0"/>
              </a:spcBef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77795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5559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433384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911179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388974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866769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344564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22358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50442" y="9428584"/>
            <a:ext cx="2945658" cy="496332"/>
          </a:xfrm>
          <a:prstGeom prst="rect">
            <a:avLst/>
          </a:prstGeom>
          <a:noFill/>
          <a:ln>
            <a:noFill/>
          </a:ln>
        </p:spPr>
        <p:txBody>
          <a:bodyPr lIns="95544" tIns="47758" rIns="95544" bIns="47758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3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en-US" sz="13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pPr defTabSz="928846"/>
            <a:r>
              <a:rPr lang="en-US"/>
              <a:t>Presentation Aramark Japan</a:t>
            </a:r>
            <a:endParaRPr lang="en-US" dirty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pPr defTabSz="928846"/>
            <a:fld id="{0C08BDCF-9D1E-4EEE-8618-4019FFB15711}" type="datetime1">
              <a:rPr lang="en-US" smtClean="0"/>
              <a:pPr defTabSz="928846"/>
              <a:t>2/20/2017</a:t>
            </a:fld>
            <a:endParaRPr lang="en-US" dirty="0"/>
          </a:p>
        </p:txBody>
      </p:sp>
      <p:sp>
        <p:nvSpPr>
          <p:cNvPr id="4608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defTabSz="928846"/>
            <a:r>
              <a:rPr lang="en-US" dirty="0"/>
              <a:t>- Confidential Information ABS Group  -</a:t>
            </a:r>
          </a:p>
        </p:txBody>
      </p:sp>
      <p:sp>
        <p:nvSpPr>
          <p:cNvPr id="460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8846"/>
            <a:fld id="{D3F8CB02-E8D9-414C-B6E6-8304D356FD73}" type="slidenum">
              <a:rPr lang="en-US" smtClean="0"/>
              <a:pPr defTabSz="928846"/>
              <a:t>1</a:t>
            </a:fld>
            <a:endParaRPr lang="en-US" dirty="0"/>
          </a:p>
        </p:txBody>
      </p:sp>
      <p:sp>
        <p:nvSpPr>
          <p:cNvPr id="460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/>
              <a:t> Customize</a:t>
            </a:r>
            <a:r>
              <a:rPr lang="en-US" baseline="0" dirty="0"/>
              <a:t> for your customer: go to VIEW, SLIDE MASTER and replace on ALL slides in the SLIDE MASTER the logo… 2 minutes job …</a:t>
            </a:r>
          </a:p>
          <a:p>
            <a:pPr eaLnBrk="1" hangingPunct="1"/>
            <a:r>
              <a:rPr lang="en-US" baseline="0" dirty="0"/>
              <a:t>NOTE: In this presentation lot of slides are HIDDEN since the presentation is used for an EXECUTIVE presentation to EXISTING customer.</a:t>
            </a:r>
          </a:p>
          <a:p>
            <a:pPr eaLnBrk="1" hangingPunct="1"/>
            <a:r>
              <a:rPr lang="en-US" baseline="0" dirty="0"/>
              <a:t>The hidden slides can be un-hidden for presentations to new customers… in that case you need to decide what to hide from WHAT’s NEW and DEVELOPMENT ROAD MAP.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3835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8" name="Shape 178"/>
          <p:cNvSpPr txBox="1">
            <a:spLocks noGrp="1"/>
          </p:cNvSpPr>
          <p:nvPr>
            <p:ph type="body" idx="1"/>
          </p:nvPr>
        </p:nvSpPr>
        <p:spPr>
          <a:xfrm>
            <a:off x="679769" y="4715154"/>
            <a:ext cx="5438139" cy="4466987"/>
          </a:xfrm>
          <a:prstGeom prst="rect">
            <a:avLst/>
          </a:prstGeom>
          <a:noFill/>
          <a:ln>
            <a:noFill/>
          </a:ln>
        </p:spPr>
        <p:txBody>
          <a:bodyPr lIns="95544" tIns="47758" rIns="95544" bIns="47758" anchor="t" anchorCtr="0">
            <a:noAutofit/>
          </a:bodyPr>
          <a:lstStyle/>
          <a:p>
            <a:pPr>
              <a:buSzPct val="25000"/>
            </a:pPr>
            <a:endParaRPr sz="1300" dirty="0"/>
          </a:p>
        </p:txBody>
      </p:sp>
      <p:sp>
        <p:nvSpPr>
          <p:cNvPr id="179" name="Shape 179"/>
          <p:cNvSpPr txBox="1">
            <a:spLocks noGrp="1"/>
          </p:cNvSpPr>
          <p:nvPr>
            <p:ph type="sldNum" idx="12"/>
          </p:nvPr>
        </p:nvSpPr>
        <p:spPr>
          <a:xfrm>
            <a:off x="3850442" y="9428584"/>
            <a:ext cx="2945658" cy="496332"/>
          </a:xfrm>
          <a:prstGeom prst="rect">
            <a:avLst/>
          </a:prstGeom>
          <a:noFill/>
          <a:ln>
            <a:noFill/>
          </a:ln>
        </p:spPr>
        <p:txBody>
          <a:bodyPr lIns="95544" tIns="47758" rIns="95544" bIns="47758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10</a:t>
            </a:fld>
            <a:endParaRPr lang="en-US" sz="13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328007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8" name="Shape 178"/>
          <p:cNvSpPr txBox="1">
            <a:spLocks noGrp="1"/>
          </p:cNvSpPr>
          <p:nvPr>
            <p:ph type="body" idx="1"/>
          </p:nvPr>
        </p:nvSpPr>
        <p:spPr>
          <a:xfrm>
            <a:off x="679769" y="4715154"/>
            <a:ext cx="5438139" cy="4466987"/>
          </a:xfrm>
          <a:prstGeom prst="rect">
            <a:avLst/>
          </a:prstGeom>
          <a:noFill/>
          <a:ln>
            <a:noFill/>
          </a:ln>
        </p:spPr>
        <p:txBody>
          <a:bodyPr lIns="95544" tIns="47758" rIns="95544" bIns="47758" anchor="t" anchorCtr="0">
            <a:noAutofit/>
          </a:bodyPr>
          <a:lstStyle/>
          <a:p>
            <a:pPr>
              <a:buSzPct val="25000"/>
            </a:pPr>
            <a:endParaRPr sz="1300" dirty="0"/>
          </a:p>
        </p:txBody>
      </p:sp>
      <p:sp>
        <p:nvSpPr>
          <p:cNvPr id="179" name="Shape 179"/>
          <p:cNvSpPr txBox="1">
            <a:spLocks noGrp="1"/>
          </p:cNvSpPr>
          <p:nvPr>
            <p:ph type="sldNum" idx="12"/>
          </p:nvPr>
        </p:nvSpPr>
        <p:spPr>
          <a:xfrm>
            <a:off x="3850442" y="9428584"/>
            <a:ext cx="2945658" cy="496332"/>
          </a:xfrm>
          <a:prstGeom prst="rect">
            <a:avLst/>
          </a:prstGeom>
          <a:noFill/>
          <a:ln>
            <a:noFill/>
          </a:ln>
        </p:spPr>
        <p:txBody>
          <a:bodyPr lIns="95544" tIns="47758" rIns="95544" bIns="47758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11</a:t>
            </a:fld>
            <a:endParaRPr lang="en-US" sz="13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849467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8" name="Shape 178"/>
          <p:cNvSpPr txBox="1">
            <a:spLocks noGrp="1"/>
          </p:cNvSpPr>
          <p:nvPr>
            <p:ph type="body" idx="1"/>
          </p:nvPr>
        </p:nvSpPr>
        <p:spPr>
          <a:xfrm>
            <a:off x="679769" y="4715154"/>
            <a:ext cx="5438139" cy="4466987"/>
          </a:xfrm>
          <a:prstGeom prst="rect">
            <a:avLst/>
          </a:prstGeom>
          <a:noFill/>
          <a:ln>
            <a:noFill/>
          </a:ln>
        </p:spPr>
        <p:txBody>
          <a:bodyPr lIns="95544" tIns="47758" rIns="95544" bIns="47758" anchor="t" anchorCtr="0">
            <a:noAutofit/>
          </a:bodyPr>
          <a:lstStyle/>
          <a:p>
            <a:pPr>
              <a:buSzPct val="25000"/>
            </a:pPr>
            <a:endParaRPr sz="1300" dirty="0"/>
          </a:p>
        </p:txBody>
      </p:sp>
      <p:sp>
        <p:nvSpPr>
          <p:cNvPr id="179" name="Shape 179"/>
          <p:cNvSpPr txBox="1">
            <a:spLocks noGrp="1"/>
          </p:cNvSpPr>
          <p:nvPr>
            <p:ph type="sldNum" idx="12"/>
          </p:nvPr>
        </p:nvSpPr>
        <p:spPr>
          <a:xfrm>
            <a:off x="3850442" y="9428584"/>
            <a:ext cx="2945658" cy="496332"/>
          </a:xfrm>
          <a:prstGeom prst="rect">
            <a:avLst/>
          </a:prstGeom>
          <a:noFill/>
          <a:ln>
            <a:noFill/>
          </a:ln>
        </p:spPr>
        <p:txBody>
          <a:bodyPr lIns="95544" tIns="47758" rIns="95544" bIns="47758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12</a:t>
            </a:fld>
            <a:endParaRPr lang="en-US" sz="13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117870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8" name="Shape 178"/>
          <p:cNvSpPr txBox="1">
            <a:spLocks noGrp="1"/>
          </p:cNvSpPr>
          <p:nvPr>
            <p:ph type="body" idx="1"/>
          </p:nvPr>
        </p:nvSpPr>
        <p:spPr>
          <a:xfrm>
            <a:off x="679769" y="4715154"/>
            <a:ext cx="5438139" cy="4466987"/>
          </a:xfrm>
          <a:prstGeom prst="rect">
            <a:avLst/>
          </a:prstGeom>
          <a:noFill/>
          <a:ln>
            <a:noFill/>
          </a:ln>
        </p:spPr>
        <p:txBody>
          <a:bodyPr lIns="95544" tIns="47758" rIns="95544" bIns="47758" anchor="t" anchorCtr="0">
            <a:noAutofit/>
          </a:bodyPr>
          <a:lstStyle/>
          <a:p>
            <a:pPr>
              <a:buSzPct val="25000"/>
            </a:pPr>
            <a:endParaRPr sz="1300" dirty="0"/>
          </a:p>
        </p:txBody>
      </p:sp>
      <p:sp>
        <p:nvSpPr>
          <p:cNvPr id="179" name="Shape 179"/>
          <p:cNvSpPr txBox="1">
            <a:spLocks noGrp="1"/>
          </p:cNvSpPr>
          <p:nvPr>
            <p:ph type="sldNum" idx="12"/>
          </p:nvPr>
        </p:nvSpPr>
        <p:spPr>
          <a:xfrm>
            <a:off x="3850442" y="9428584"/>
            <a:ext cx="2945658" cy="496332"/>
          </a:xfrm>
          <a:prstGeom prst="rect">
            <a:avLst/>
          </a:prstGeom>
          <a:noFill/>
          <a:ln>
            <a:noFill/>
          </a:ln>
        </p:spPr>
        <p:txBody>
          <a:bodyPr lIns="95544" tIns="47758" rIns="95544" bIns="47758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13</a:t>
            </a:fld>
            <a:endParaRPr lang="en-US" sz="13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760316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8" name="Shape 178"/>
          <p:cNvSpPr txBox="1">
            <a:spLocks noGrp="1"/>
          </p:cNvSpPr>
          <p:nvPr>
            <p:ph type="body" idx="1"/>
          </p:nvPr>
        </p:nvSpPr>
        <p:spPr>
          <a:xfrm>
            <a:off x="679769" y="4715154"/>
            <a:ext cx="5438139" cy="4466987"/>
          </a:xfrm>
          <a:prstGeom prst="rect">
            <a:avLst/>
          </a:prstGeom>
          <a:noFill/>
          <a:ln>
            <a:noFill/>
          </a:ln>
        </p:spPr>
        <p:txBody>
          <a:bodyPr lIns="95544" tIns="47758" rIns="95544" bIns="47758" anchor="t" anchorCtr="0">
            <a:noAutofit/>
          </a:bodyPr>
          <a:lstStyle/>
          <a:p>
            <a:pPr>
              <a:buSzPct val="25000"/>
            </a:pPr>
            <a:endParaRPr sz="1300" dirty="0"/>
          </a:p>
        </p:txBody>
      </p:sp>
      <p:sp>
        <p:nvSpPr>
          <p:cNvPr id="179" name="Shape 179"/>
          <p:cNvSpPr txBox="1">
            <a:spLocks noGrp="1"/>
          </p:cNvSpPr>
          <p:nvPr>
            <p:ph type="sldNum" idx="12"/>
          </p:nvPr>
        </p:nvSpPr>
        <p:spPr>
          <a:xfrm>
            <a:off x="3850442" y="9428584"/>
            <a:ext cx="2945658" cy="496332"/>
          </a:xfrm>
          <a:prstGeom prst="rect">
            <a:avLst/>
          </a:prstGeom>
          <a:noFill/>
          <a:ln>
            <a:noFill/>
          </a:ln>
        </p:spPr>
        <p:txBody>
          <a:bodyPr lIns="95544" tIns="47758" rIns="95544" bIns="47758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14</a:t>
            </a:fld>
            <a:endParaRPr lang="en-US" sz="13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406292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8" name="Shape 178"/>
          <p:cNvSpPr txBox="1">
            <a:spLocks noGrp="1"/>
          </p:cNvSpPr>
          <p:nvPr>
            <p:ph type="body" idx="1"/>
          </p:nvPr>
        </p:nvSpPr>
        <p:spPr>
          <a:xfrm>
            <a:off x="679769" y="4715154"/>
            <a:ext cx="5438139" cy="4466987"/>
          </a:xfrm>
          <a:prstGeom prst="rect">
            <a:avLst/>
          </a:prstGeom>
          <a:noFill/>
          <a:ln>
            <a:noFill/>
          </a:ln>
        </p:spPr>
        <p:txBody>
          <a:bodyPr lIns="95544" tIns="47758" rIns="95544" bIns="47758" anchor="t" anchorCtr="0">
            <a:noAutofit/>
          </a:bodyPr>
          <a:lstStyle/>
          <a:p>
            <a:pPr>
              <a:buSzPct val="25000"/>
            </a:pPr>
            <a:endParaRPr sz="1300" dirty="0"/>
          </a:p>
        </p:txBody>
      </p:sp>
      <p:sp>
        <p:nvSpPr>
          <p:cNvPr id="179" name="Shape 179"/>
          <p:cNvSpPr txBox="1">
            <a:spLocks noGrp="1"/>
          </p:cNvSpPr>
          <p:nvPr>
            <p:ph type="sldNum" idx="12"/>
          </p:nvPr>
        </p:nvSpPr>
        <p:spPr>
          <a:xfrm>
            <a:off x="3850442" y="9428584"/>
            <a:ext cx="2945658" cy="496332"/>
          </a:xfrm>
          <a:prstGeom prst="rect">
            <a:avLst/>
          </a:prstGeom>
          <a:noFill/>
          <a:ln>
            <a:noFill/>
          </a:ln>
        </p:spPr>
        <p:txBody>
          <a:bodyPr lIns="95544" tIns="47758" rIns="95544" bIns="47758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15</a:t>
            </a:fld>
            <a:endParaRPr lang="en-US" sz="13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306668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8" name="Shape 178"/>
          <p:cNvSpPr txBox="1">
            <a:spLocks noGrp="1"/>
          </p:cNvSpPr>
          <p:nvPr>
            <p:ph type="body" idx="1"/>
          </p:nvPr>
        </p:nvSpPr>
        <p:spPr>
          <a:xfrm>
            <a:off x="679769" y="4715154"/>
            <a:ext cx="5438139" cy="4466987"/>
          </a:xfrm>
          <a:prstGeom prst="rect">
            <a:avLst/>
          </a:prstGeom>
          <a:noFill/>
          <a:ln>
            <a:noFill/>
          </a:ln>
        </p:spPr>
        <p:txBody>
          <a:bodyPr lIns="95544" tIns="47758" rIns="95544" bIns="47758" anchor="t" anchorCtr="0">
            <a:noAutofit/>
          </a:bodyPr>
          <a:lstStyle/>
          <a:p>
            <a:pPr>
              <a:buSzPct val="25000"/>
            </a:pPr>
            <a:endParaRPr sz="1300" dirty="0"/>
          </a:p>
        </p:txBody>
      </p:sp>
      <p:sp>
        <p:nvSpPr>
          <p:cNvPr id="179" name="Shape 179"/>
          <p:cNvSpPr txBox="1">
            <a:spLocks noGrp="1"/>
          </p:cNvSpPr>
          <p:nvPr>
            <p:ph type="sldNum" idx="12"/>
          </p:nvPr>
        </p:nvSpPr>
        <p:spPr>
          <a:xfrm>
            <a:off x="3850442" y="9428584"/>
            <a:ext cx="2945658" cy="496332"/>
          </a:xfrm>
          <a:prstGeom prst="rect">
            <a:avLst/>
          </a:prstGeom>
          <a:noFill/>
          <a:ln>
            <a:noFill/>
          </a:ln>
        </p:spPr>
        <p:txBody>
          <a:bodyPr lIns="95544" tIns="47758" rIns="95544" bIns="47758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16</a:t>
            </a:fld>
            <a:endParaRPr lang="en-US" sz="13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725464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8" name="Shape 178"/>
          <p:cNvSpPr txBox="1">
            <a:spLocks noGrp="1"/>
          </p:cNvSpPr>
          <p:nvPr>
            <p:ph type="body" idx="1"/>
          </p:nvPr>
        </p:nvSpPr>
        <p:spPr>
          <a:xfrm>
            <a:off x="679769" y="4715154"/>
            <a:ext cx="5438139" cy="4466987"/>
          </a:xfrm>
          <a:prstGeom prst="rect">
            <a:avLst/>
          </a:prstGeom>
          <a:noFill/>
          <a:ln>
            <a:noFill/>
          </a:ln>
        </p:spPr>
        <p:txBody>
          <a:bodyPr lIns="95544" tIns="47758" rIns="95544" bIns="47758" anchor="t" anchorCtr="0">
            <a:noAutofit/>
          </a:bodyPr>
          <a:lstStyle/>
          <a:p>
            <a:pPr>
              <a:buSzPct val="25000"/>
            </a:pPr>
            <a:endParaRPr sz="1300" dirty="0"/>
          </a:p>
        </p:txBody>
      </p:sp>
      <p:sp>
        <p:nvSpPr>
          <p:cNvPr id="179" name="Shape 179"/>
          <p:cNvSpPr txBox="1">
            <a:spLocks noGrp="1"/>
          </p:cNvSpPr>
          <p:nvPr>
            <p:ph type="sldNum" idx="12"/>
          </p:nvPr>
        </p:nvSpPr>
        <p:spPr>
          <a:xfrm>
            <a:off x="3850442" y="9428584"/>
            <a:ext cx="2945658" cy="496332"/>
          </a:xfrm>
          <a:prstGeom prst="rect">
            <a:avLst/>
          </a:prstGeom>
          <a:noFill/>
          <a:ln>
            <a:noFill/>
          </a:ln>
        </p:spPr>
        <p:txBody>
          <a:bodyPr lIns="95544" tIns="47758" rIns="95544" bIns="47758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17</a:t>
            </a:fld>
            <a:endParaRPr lang="en-US" sz="13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355696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8" name="Shape 178"/>
          <p:cNvSpPr txBox="1">
            <a:spLocks noGrp="1"/>
          </p:cNvSpPr>
          <p:nvPr>
            <p:ph type="body" idx="1"/>
          </p:nvPr>
        </p:nvSpPr>
        <p:spPr>
          <a:xfrm>
            <a:off x="679769" y="4715154"/>
            <a:ext cx="5438139" cy="4466987"/>
          </a:xfrm>
          <a:prstGeom prst="rect">
            <a:avLst/>
          </a:prstGeom>
          <a:noFill/>
          <a:ln>
            <a:noFill/>
          </a:ln>
        </p:spPr>
        <p:txBody>
          <a:bodyPr lIns="95544" tIns="47758" rIns="95544" bIns="47758" anchor="t" anchorCtr="0">
            <a:noAutofit/>
          </a:bodyPr>
          <a:lstStyle/>
          <a:p>
            <a:pPr>
              <a:buSzPct val="25000"/>
            </a:pPr>
            <a:endParaRPr sz="1300" dirty="0"/>
          </a:p>
        </p:txBody>
      </p:sp>
      <p:sp>
        <p:nvSpPr>
          <p:cNvPr id="179" name="Shape 179"/>
          <p:cNvSpPr txBox="1">
            <a:spLocks noGrp="1"/>
          </p:cNvSpPr>
          <p:nvPr>
            <p:ph type="sldNum" idx="12"/>
          </p:nvPr>
        </p:nvSpPr>
        <p:spPr>
          <a:xfrm>
            <a:off x="3850442" y="9428584"/>
            <a:ext cx="2945658" cy="496332"/>
          </a:xfrm>
          <a:prstGeom prst="rect">
            <a:avLst/>
          </a:prstGeom>
          <a:noFill/>
          <a:ln>
            <a:noFill/>
          </a:ln>
        </p:spPr>
        <p:txBody>
          <a:bodyPr lIns="95544" tIns="47758" rIns="95544" bIns="47758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18</a:t>
            </a:fld>
            <a:endParaRPr lang="en-US" sz="13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54282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8" name="Shape 178"/>
          <p:cNvSpPr txBox="1">
            <a:spLocks noGrp="1"/>
          </p:cNvSpPr>
          <p:nvPr>
            <p:ph type="body" idx="1"/>
          </p:nvPr>
        </p:nvSpPr>
        <p:spPr>
          <a:xfrm>
            <a:off x="679769" y="4715154"/>
            <a:ext cx="5438139" cy="4466987"/>
          </a:xfrm>
          <a:prstGeom prst="rect">
            <a:avLst/>
          </a:prstGeom>
          <a:noFill/>
          <a:ln>
            <a:noFill/>
          </a:ln>
        </p:spPr>
        <p:txBody>
          <a:bodyPr lIns="95544" tIns="47758" rIns="95544" bIns="47758" anchor="t" anchorCtr="0">
            <a:noAutofit/>
          </a:bodyPr>
          <a:lstStyle/>
          <a:p>
            <a:pPr>
              <a:buSzPct val="25000"/>
            </a:pPr>
            <a:endParaRPr sz="1300" dirty="0"/>
          </a:p>
        </p:txBody>
      </p:sp>
      <p:sp>
        <p:nvSpPr>
          <p:cNvPr id="179" name="Shape 179"/>
          <p:cNvSpPr txBox="1">
            <a:spLocks noGrp="1"/>
          </p:cNvSpPr>
          <p:nvPr>
            <p:ph type="sldNum" idx="12"/>
          </p:nvPr>
        </p:nvSpPr>
        <p:spPr>
          <a:xfrm>
            <a:off x="3850442" y="9428584"/>
            <a:ext cx="2945658" cy="496332"/>
          </a:xfrm>
          <a:prstGeom prst="rect">
            <a:avLst/>
          </a:prstGeom>
          <a:noFill/>
          <a:ln>
            <a:noFill/>
          </a:ln>
        </p:spPr>
        <p:txBody>
          <a:bodyPr lIns="95544" tIns="47758" rIns="95544" bIns="47758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19</a:t>
            </a:fld>
            <a:endParaRPr lang="en-US" sz="13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137538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679769" y="4715154"/>
            <a:ext cx="5438139" cy="4466987"/>
          </a:xfrm>
          <a:prstGeom prst="rect">
            <a:avLst/>
          </a:prstGeom>
        </p:spPr>
        <p:txBody>
          <a:bodyPr lIns="95544" tIns="95544" rIns="95544" bIns="95544" anchor="t" anchorCtr="0">
            <a:noAutofit/>
          </a:bodyPr>
          <a:lstStyle/>
          <a:p>
            <a:endParaRPr dirty="0"/>
          </a:p>
        </p:txBody>
      </p:sp>
      <p:sp>
        <p:nvSpPr>
          <p:cNvPr id="166" name="Shape 166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8" name="Shape 178"/>
          <p:cNvSpPr txBox="1">
            <a:spLocks noGrp="1"/>
          </p:cNvSpPr>
          <p:nvPr>
            <p:ph type="body" idx="1"/>
          </p:nvPr>
        </p:nvSpPr>
        <p:spPr>
          <a:xfrm>
            <a:off x="679769" y="4715154"/>
            <a:ext cx="5438139" cy="4466987"/>
          </a:xfrm>
          <a:prstGeom prst="rect">
            <a:avLst/>
          </a:prstGeom>
          <a:noFill/>
          <a:ln>
            <a:noFill/>
          </a:ln>
        </p:spPr>
        <p:txBody>
          <a:bodyPr lIns="95544" tIns="47758" rIns="95544" bIns="47758" anchor="t" anchorCtr="0">
            <a:noAutofit/>
          </a:bodyPr>
          <a:lstStyle/>
          <a:p>
            <a:pPr>
              <a:buSzPct val="25000"/>
            </a:pPr>
            <a:endParaRPr sz="1300" dirty="0"/>
          </a:p>
        </p:txBody>
      </p:sp>
      <p:sp>
        <p:nvSpPr>
          <p:cNvPr id="179" name="Shape 179"/>
          <p:cNvSpPr txBox="1">
            <a:spLocks noGrp="1"/>
          </p:cNvSpPr>
          <p:nvPr>
            <p:ph type="sldNum" idx="12"/>
          </p:nvPr>
        </p:nvSpPr>
        <p:spPr>
          <a:xfrm>
            <a:off x="3850442" y="9428584"/>
            <a:ext cx="2945658" cy="496332"/>
          </a:xfrm>
          <a:prstGeom prst="rect">
            <a:avLst/>
          </a:prstGeom>
          <a:noFill/>
          <a:ln>
            <a:noFill/>
          </a:ln>
        </p:spPr>
        <p:txBody>
          <a:bodyPr lIns="95544" tIns="47758" rIns="95544" bIns="47758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20</a:t>
            </a:fld>
            <a:endParaRPr lang="en-US" sz="13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24690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>
            <a:off x="679769" y="4715154"/>
            <a:ext cx="5438139" cy="4466987"/>
          </a:xfrm>
          <a:prstGeom prst="rect">
            <a:avLst/>
          </a:prstGeom>
        </p:spPr>
        <p:txBody>
          <a:bodyPr lIns="95544" tIns="95544" rIns="95544" bIns="95544" anchor="t" anchorCtr="0">
            <a:noAutofit/>
          </a:bodyPr>
          <a:lstStyle/>
          <a:p>
            <a:endParaRPr dirty="0"/>
          </a:p>
        </p:txBody>
      </p:sp>
      <p:sp>
        <p:nvSpPr>
          <p:cNvPr id="172" name="Shape 172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>
            <a:off x="679769" y="4715154"/>
            <a:ext cx="5438139" cy="4466987"/>
          </a:xfrm>
          <a:prstGeom prst="rect">
            <a:avLst/>
          </a:prstGeom>
        </p:spPr>
        <p:txBody>
          <a:bodyPr lIns="95544" tIns="95544" rIns="95544" bIns="95544" anchor="t" anchorCtr="0">
            <a:noAutofit/>
          </a:bodyPr>
          <a:lstStyle/>
          <a:p>
            <a:endParaRPr dirty="0"/>
          </a:p>
        </p:txBody>
      </p:sp>
      <p:sp>
        <p:nvSpPr>
          <p:cNvPr id="172" name="Shape 172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592025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>
            <a:off x="679769" y="4715154"/>
            <a:ext cx="5438139" cy="4466987"/>
          </a:xfrm>
          <a:prstGeom prst="rect">
            <a:avLst/>
          </a:prstGeom>
        </p:spPr>
        <p:txBody>
          <a:bodyPr lIns="95544" tIns="95544" rIns="95544" bIns="95544" anchor="t" anchorCtr="0">
            <a:noAutofit/>
          </a:bodyPr>
          <a:lstStyle/>
          <a:p>
            <a:endParaRPr dirty="0"/>
          </a:p>
        </p:txBody>
      </p:sp>
      <p:sp>
        <p:nvSpPr>
          <p:cNvPr id="172" name="Shape 172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78333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>
            <a:off x="679769" y="4715154"/>
            <a:ext cx="5438139" cy="4466987"/>
          </a:xfrm>
          <a:prstGeom prst="rect">
            <a:avLst/>
          </a:prstGeom>
        </p:spPr>
        <p:txBody>
          <a:bodyPr lIns="95544" tIns="95544" rIns="95544" bIns="95544" anchor="t" anchorCtr="0">
            <a:noAutofit/>
          </a:bodyPr>
          <a:lstStyle/>
          <a:p>
            <a:endParaRPr dirty="0"/>
          </a:p>
        </p:txBody>
      </p:sp>
      <p:sp>
        <p:nvSpPr>
          <p:cNvPr id="172" name="Shape 172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718734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>
            <a:off x="679769" y="4715154"/>
            <a:ext cx="5438139" cy="4466987"/>
          </a:xfrm>
          <a:prstGeom prst="rect">
            <a:avLst/>
          </a:prstGeom>
        </p:spPr>
        <p:txBody>
          <a:bodyPr lIns="95544" tIns="95544" rIns="95544" bIns="95544" anchor="t" anchorCtr="0">
            <a:noAutofit/>
          </a:bodyPr>
          <a:lstStyle/>
          <a:p>
            <a:endParaRPr dirty="0"/>
          </a:p>
        </p:txBody>
      </p:sp>
      <p:sp>
        <p:nvSpPr>
          <p:cNvPr id="172" name="Shape 172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952306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8" name="Shape 178"/>
          <p:cNvSpPr txBox="1">
            <a:spLocks noGrp="1"/>
          </p:cNvSpPr>
          <p:nvPr>
            <p:ph type="body" idx="1"/>
          </p:nvPr>
        </p:nvSpPr>
        <p:spPr>
          <a:xfrm>
            <a:off x="679769" y="4715154"/>
            <a:ext cx="5438139" cy="4466987"/>
          </a:xfrm>
          <a:prstGeom prst="rect">
            <a:avLst/>
          </a:prstGeom>
          <a:noFill/>
          <a:ln>
            <a:noFill/>
          </a:ln>
        </p:spPr>
        <p:txBody>
          <a:bodyPr lIns="95544" tIns="47758" rIns="95544" bIns="47758" anchor="t" anchorCtr="0">
            <a:noAutofit/>
          </a:bodyPr>
          <a:lstStyle/>
          <a:p>
            <a:pPr>
              <a:buSzPct val="25000"/>
            </a:pPr>
            <a:endParaRPr sz="1300" dirty="0"/>
          </a:p>
        </p:txBody>
      </p:sp>
      <p:sp>
        <p:nvSpPr>
          <p:cNvPr id="179" name="Shape 179"/>
          <p:cNvSpPr txBox="1">
            <a:spLocks noGrp="1"/>
          </p:cNvSpPr>
          <p:nvPr>
            <p:ph type="sldNum" idx="12"/>
          </p:nvPr>
        </p:nvSpPr>
        <p:spPr>
          <a:xfrm>
            <a:off x="3850442" y="9428584"/>
            <a:ext cx="2945658" cy="496332"/>
          </a:xfrm>
          <a:prstGeom prst="rect">
            <a:avLst/>
          </a:prstGeom>
          <a:noFill/>
          <a:ln>
            <a:noFill/>
          </a:ln>
        </p:spPr>
        <p:txBody>
          <a:bodyPr lIns="95544" tIns="47758" rIns="95544" bIns="47758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8</a:t>
            </a:fld>
            <a:endParaRPr lang="en-US" sz="13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8" name="Shape 178"/>
          <p:cNvSpPr txBox="1">
            <a:spLocks noGrp="1"/>
          </p:cNvSpPr>
          <p:nvPr>
            <p:ph type="body" idx="1"/>
          </p:nvPr>
        </p:nvSpPr>
        <p:spPr>
          <a:xfrm>
            <a:off x="679769" y="4715154"/>
            <a:ext cx="5438139" cy="4466987"/>
          </a:xfrm>
          <a:prstGeom prst="rect">
            <a:avLst/>
          </a:prstGeom>
          <a:noFill/>
          <a:ln>
            <a:noFill/>
          </a:ln>
        </p:spPr>
        <p:txBody>
          <a:bodyPr lIns="95544" tIns="47758" rIns="95544" bIns="47758" anchor="t" anchorCtr="0">
            <a:noAutofit/>
          </a:bodyPr>
          <a:lstStyle/>
          <a:p>
            <a:pPr>
              <a:buSzPct val="25000"/>
            </a:pPr>
            <a:endParaRPr sz="1300" dirty="0"/>
          </a:p>
        </p:txBody>
      </p:sp>
      <p:sp>
        <p:nvSpPr>
          <p:cNvPr id="179" name="Shape 179"/>
          <p:cNvSpPr txBox="1">
            <a:spLocks noGrp="1"/>
          </p:cNvSpPr>
          <p:nvPr>
            <p:ph type="sldNum" idx="12"/>
          </p:nvPr>
        </p:nvSpPr>
        <p:spPr>
          <a:xfrm>
            <a:off x="3850442" y="9428584"/>
            <a:ext cx="2945658" cy="496332"/>
          </a:xfrm>
          <a:prstGeom prst="rect">
            <a:avLst/>
          </a:prstGeom>
          <a:noFill/>
          <a:ln>
            <a:noFill/>
          </a:ln>
        </p:spPr>
        <p:txBody>
          <a:bodyPr lIns="95544" tIns="47758" rIns="95544" bIns="47758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9</a:t>
            </a:fld>
            <a:endParaRPr lang="en-US" sz="13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516933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457200" y="202629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rgbClr val="262626"/>
              </a:buClr>
              <a:buFont typeface="Calibri"/>
              <a:buNone/>
              <a:defRPr sz="44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 dirty="0"/>
          </a:p>
        </p:txBody>
      </p:sp>
      <p:sp>
        <p:nvSpPr>
          <p:cNvPr id="38" name="Shape 38"/>
          <p:cNvSpPr txBox="1">
            <a:spLocks noGrp="1"/>
          </p:cNvSpPr>
          <p:nvPr>
            <p:ph type="dt" idx="10"/>
          </p:nvPr>
        </p:nvSpPr>
        <p:spPr>
          <a:xfrm>
            <a:off x="0" y="6667500"/>
            <a:ext cx="2590800" cy="190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ftr" idx="11"/>
          </p:nvPr>
        </p:nvSpPr>
        <p:spPr>
          <a:xfrm>
            <a:off x="0" y="6448423"/>
            <a:ext cx="9144000" cy="190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6553198" y="6667500"/>
            <a:ext cx="2590800" cy="190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title"/>
          </p:nvPr>
        </p:nvSpPr>
        <p:spPr>
          <a:xfrm>
            <a:off x="1780674" y="5590673"/>
            <a:ext cx="5498013" cy="34490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rgbClr val="262626"/>
              </a:buClr>
              <a:buFont typeface="Calibri"/>
              <a:buNone/>
              <a:defRPr sz="2000" b="1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06" name="Shape 106"/>
          <p:cNvSpPr>
            <a:spLocks noGrp="1"/>
          </p:cNvSpPr>
          <p:nvPr>
            <p:ph type="pic" idx="2"/>
          </p:nvPr>
        </p:nvSpPr>
        <p:spPr>
          <a:xfrm>
            <a:off x="1235241" y="1435769"/>
            <a:ext cx="6833936" cy="410677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buClr>
                <a:srgbClr val="F01014"/>
              </a:buClr>
              <a:buFont typeface="Arial"/>
              <a:buNone/>
              <a:defRPr sz="32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560"/>
              </a:spcBef>
              <a:buClr>
                <a:srgbClr val="F01014"/>
              </a:buClr>
              <a:buFont typeface="Courier New"/>
              <a:buNone/>
              <a:defRPr sz="28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480"/>
              </a:spcBef>
              <a:buClr>
                <a:srgbClr val="F01014"/>
              </a:buClr>
              <a:buFont typeface="Arial"/>
              <a:buNone/>
              <a:defRPr sz="24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400"/>
              </a:spcBef>
              <a:buClr>
                <a:srgbClr val="F01014"/>
              </a:buClr>
              <a:buFont typeface="Courier New"/>
              <a:buNone/>
              <a:defRPr sz="20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400"/>
              </a:spcBef>
              <a:buClr>
                <a:srgbClr val="F01014"/>
              </a:buClr>
              <a:buFont typeface="Arial"/>
              <a:buNone/>
              <a:defRPr sz="20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1780674" y="5991726"/>
            <a:ext cx="5498013" cy="4531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buClr>
                <a:srgbClr val="F01014"/>
              </a:buClr>
              <a:buFont typeface="Arial"/>
              <a:buNone/>
              <a:defRPr sz="1400" b="0" i="0" u="none" strike="noStrike" cap="none">
                <a:solidFill>
                  <a:srgbClr val="F0101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buClr>
                <a:srgbClr val="F01014"/>
              </a:buClr>
              <a:buFont typeface="Courier New"/>
              <a:buNone/>
              <a:defRPr sz="12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buClr>
                <a:srgbClr val="F01014"/>
              </a:buClr>
              <a:buFont typeface="Arial"/>
              <a:buNone/>
              <a:defRPr sz="10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buClr>
                <a:srgbClr val="F01014"/>
              </a:buClr>
              <a:buFont typeface="Courier New"/>
              <a:buNone/>
              <a:defRPr sz="9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buClr>
                <a:srgbClr val="F01014"/>
              </a:buClr>
              <a:buFont typeface="Arial"/>
              <a:buNone/>
              <a:defRPr sz="9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dt" idx="10"/>
          </p:nvPr>
        </p:nvSpPr>
        <p:spPr>
          <a:xfrm>
            <a:off x="0" y="6667500"/>
            <a:ext cx="2590800" cy="190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9" name="Shape 109"/>
          <p:cNvSpPr txBox="1">
            <a:spLocks noGrp="1"/>
          </p:cNvSpPr>
          <p:nvPr>
            <p:ph type="ftr" idx="11"/>
          </p:nvPr>
        </p:nvSpPr>
        <p:spPr>
          <a:xfrm>
            <a:off x="0" y="6448423"/>
            <a:ext cx="9144000" cy="190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sldNum" idx="12"/>
          </p:nvPr>
        </p:nvSpPr>
        <p:spPr>
          <a:xfrm>
            <a:off x="6553198" y="6667500"/>
            <a:ext cx="2590800" cy="190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rgbClr val="262626"/>
              </a:buClr>
              <a:buFont typeface="Calibri"/>
              <a:buNone/>
              <a:defRPr sz="44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rgbClr val="F01014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68402" algn="l" rtl="0">
              <a:spcBef>
                <a:spcPts val="560"/>
              </a:spcBef>
              <a:buClr>
                <a:srgbClr val="F01014"/>
              </a:buClr>
              <a:buSzPct val="66000"/>
              <a:buFont typeface="Courier New"/>
              <a:buChar char="o"/>
              <a:defRPr sz="28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rgbClr val="F01014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44780" algn="l" rtl="0">
              <a:spcBef>
                <a:spcPts val="400"/>
              </a:spcBef>
              <a:buClr>
                <a:srgbClr val="F01014"/>
              </a:buClr>
              <a:buSzPct val="66000"/>
              <a:buFont typeface="Courier New"/>
              <a:buChar char="o"/>
              <a:defRPr sz="20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rgbClr val="F01014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4" name="Shape 114"/>
          <p:cNvSpPr txBox="1">
            <a:spLocks noGrp="1"/>
          </p:cNvSpPr>
          <p:nvPr>
            <p:ph type="dt" idx="10"/>
          </p:nvPr>
        </p:nvSpPr>
        <p:spPr>
          <a:xfrm>
            <a:off x="0" y="6667500"/>
            <a:ext cx="2590800" cy="190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5" name="Shape 115"/>
          <p:cNvSpPr txBox="1">
            <a:spLocks noGrp="1"/>
          </p:cNvSpPr>
          <p:nvPr>
            <p:ph type="ftr" idx="11"/>
          </p:nvPr>
        </p:nvSpPr>
        <p:spPr>
          <a:xfrm>
            <a:off x="0" y="6448423"/>
            <a:ext cx="9144000" cy="190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6" name="Shape 116"/>
          <p:cNvSpPr txBox="1">
            <a:spLocks noGrp="1"/>
          </p:cNvSpPr>
          <p:nvPr>
            <p:ph type="sldNum" idx="12"/>
          </p:nvPr>
        </p:nvSpPr>
        <p:spPr>
          <a:xfrm>
            <a:off x="6553198" y="6667500"/>
            <a:ext cx="2590800" cy="190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rgbClr val="262626"/>
              </a:buClr>
              <a:buFont typeface="Calibri"/>
              <a:buNone/>
              <a:defRPr sz="44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rgbClr val="F01014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68402" algn="l" rtl="0">
              <a:spcBef>
                <a:spcPts val="560"/>
              </a:spcBef>
              <a:buClr>
                <a:srgbClr val="F01014"/>
              </a:buClr>
              <a:buSzPct val="66000"/>
              <a:buFont typeface="Courier New"/>
              <a:buChar char="o"/>
              <a:defRPr sz="28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rgbClr val="F01014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44780" algn="l" rtl="0">
              <a:spcBef>
                <a:spcPts val="400"/>
              </a:spcBef>
              <a:buClr>
                <a:srgbClr val="F01014"/>
              </a:buClr>
              <a:buSzPct val="66000"/>
              <a:buFont typeface="Courier New"/>
              <a:buChar char="o"/>
              <a:defRPr sz="20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rgbClr val="F01014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0" name="Shape 120"/>
          <p:cNvSpPr txBox="1">
            <a:spLocks noGrp="1"/>
          </p:cNvSpPr>
          <p:nvPr>
            <p:ph type="dt" idx="10"/>
          </p:nvPr>
        </p:nvSpPr>
        <p:spPr>
          <a:xfrm>
            <a:off x="0" y="6667500"/>
            <a:ext cx="2590800" cy="190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1" name="Shape 121"/>
          <p:cNvSpPr txBox="1">
            <a:spLocks noGrp="1"/>
          </p:cNvSpPr>
          <p:nvPr>
            <p:ph type="ftr" idx="11"/>
          </p:nvPr>
        </p:nvSpPr>
        <p:spPr>
          <a:xfrm>
            <a:off x="0" y="6448423"/>
            <a:ext cx="9144000" cy="190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2" name="Shape 122"/>
          <p:cNvSpPr txBox="1">
            <a:spLocks noGrp="1"/>
          </p:cNvSpPr>
          <p:nvPr>
            <p:ph type="sldNum" idx="12"/>
          </p:nvPr>
        </p:nvSpPr>
        <p:spPr>
          <a:xfrm>
            <a:off x="6553198" y="6667500"/>
            <a:ext cx="2590800" cy="190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 txBox="1">
            <a:spLocks noChangeArrowheads="1"/>
          </p:cNvSpPr>
          <p:nvPr userDrawn="1"/>
        </p:nvSpPr>
        <p:spPr bwMode="auto">
          <a:xfrm>
            <a:off x="1150938" y="617538"/>
            <a:ext cx="77930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rebuchet MS" pitchFamily="34" charset="0"/>
                <a:cs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rebuchet MS" pitchFamily="34" charset="0"/>
                <a:cs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rebuchet MS" pitchFamily="34" charset="0"/>
                <a:cs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rebuchet MS" pitchFamily="34" charset="0"/>
                <a:cs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rebuchet MS" pitchFamily="34" charset="0"/>
                <a:cs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rebuchet MS" pitchFamily="34" charset="0"/>
                <a:cs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rebuchet MS" pitchFamily="34" charset="0"/>
                <a:cs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rebuchet MS" pitchFamily="34" charset="0"/>
                <a:cs typeface="Times New Roman" pitchFamily="18" charset="0"/>
              </a:defRPr>
            </a:lvl9pPr>
          </a:lstStyle>
          <a:p>
            <a:pPr>
              <a:defRPr/>
            </a:pPr>
            <a:r>
              <a:rPr lang="en-US" dirty="0"/>
              <a:t>Click to edit Master title style</a:t>
            </a:r>
          </a:p>
        </p:txBody>
      </p:sp>
      <p:sp>
        <p:nvSpPr>
          <p:cNvPr id="4108" name="Rectangle 1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990600" y="404664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err="1">
                <a:solidFill>
                  <a:schemeClr val="tx1"/>
                </a:solidFill>
              </a:rPr>
              <a:t>Presentation</a:t>
            </a:r>
            <a:r>
              <a:rPr lang="en-US" dirty="0" err="1"/>
              <a:t>aster</a:t>
            </a:r>
            <a:r>
              <a:rPr lang="en-US" dirty="0"/>
              <a:t> title style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1" y="27385"/>
            <a:ext cx="9144000" cy="15925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 userDrawn="1"/>
        </p:nvSpPr>
        <p:spPr>
          <a:xfrm>
            <a:off x="0" y="6377385"/>
            <a:ext cx="9144000" cy="507999"/>
          </a:xfrm>
          <a:prstGeom prst="rect">
            <a:avLst/>
          </a:prstGeom>
          <a:solidFill>
            <a:srgbClr val="F010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Isosceles Triangle 15"/>
          <p:cNvSpPr/>
          <p:nvPr userDrawn="1"/>
        </p:nvSpPr>
        <p:spPr>
          <a:xfrm rot="5400000" flipV="1">
            <a:off x="4439266" y="2153268"/>
            <a:ext cx="265469" cy="9144000"/>
          </a:xfrm>
          <a:prstGeom prst="triangle">
            <a:avLst>
              <a:gd name="adj" fmla="val 100000"/>
            </a:avLst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/>
          <p:cNvSpPr txBox="1"/>
          <p:nvPr userDrawn="1"/>
        </p:nvSpPr>
        <p:spPr>
          <a:xfrm>
            <a:off x="7812360" y="6581002"/>
            <a:ext cx="14514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0" dirty="0">
                <a:solidFill>
                  <a:schemeClr val="bg1"/>
                </a:solidFill>
                <a:latin typeface="+mn-lt"/>
              </a:rPr>
              <a:t>www.abslbs.com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0" y="6362031"/>
            <a:ext cx="47645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0" i="0" kern="1200" spc="5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600" b="0" i="0" kern="1200" spc="5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Innovative</a:t>
            </a:r>
            <a:r>
              <a:rPr lang="en-GB" sz="1600" b="0" i="0" kern="1200" spc="1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en-GB" sz="1600" b="1" i="0" kern="1200" spc="8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laundry software</a:t>
            </a:r>
            <a:r>
              <a:rPr lang="en-GB" sz="1600" b="0" i="0" kern="1200" spc="1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en-GB" sz="1600" b="0" i="0" kern="1200" spc="5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solutions</a:t>
            </a:r>
          </a:p>
        </p:txBody>
      </p:sp>
      <p:sp>
        <p:nvSpPr>
          <p:cNvPr id="19" name="Isosceles Triangle 18"/>
          <p:cNvSpPr/>
          <p:nvPr userDrawn="1"/>
        </p:nvSpPr>
        <p:spPr>
          <a:xfrm rot="16200000" flipV="1">
            <a:off x="4478156" y="-2965035"/>
            <a:ext cx="187686" cy="9144000"/>
          </a:xfrm>
          <a:prstGeom prst="triangle">
            <a:avLst>
              <a:gd name="adj" fmla="val 100000"/>
            </a:avLst>
          </a:prstGeom>
          <a:solidFill>
            <a:srgbClr val="F010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1" name="Picture 20" descr="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740351" y="238593"/>
            <a:ext cx="1179193" cy="430405"/>
          </a:xfrm>
          <a:prstGeom prst="rect">
            <a:avLst/>
          </a:prstGeom>
        </p:spPr>
      </p:pic>
    </p:spTree>
  </p:cSld>
  <p:clrMapOvr>
    <a:masterClrMapping/>
  </p:clrMapOvr>
  <p:transition spd="med">
    <p:pull dir="r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 txBox="1">
            <a:spLocks noChangeArrowheads="1"/>
          </p:cNvSpPr>
          <p:nvPr userDrawn="1"/>
        </p:nvSpPr>
        <p:spPr bwMode="auto">
          <a:xfrm>
            <a:off x="1150938" y="617538"/>
            <a:ext cx="77930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rebuchet MS" pitchFamily="34" charset="0"/>
                <a:cs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rebuchet MS" pitchFamily="34" charset="0"/>
                <a:cs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rebuchet MS" pitchFamily="34" charset="0"/>
                <a:cs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rebuchet MS" pitchFamily="34" charset="0"/>
                <a:cs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rebuchet MS" pitchFamily="34" charset="0"/>
                <a:cs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rebuchet MS" pitchFamily="34" charset="0"/>
                <a:cs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rebuchet MS" pitchFamily="34" charset="0"/>
                <a:cs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rebuchet MS" pitchFamily="34" charset="0"/>
                <a:cs typeface="Times New Roman" pitchFamily="18" charset="0"/>
              </a:defRPr>
            </a:lvl9pPr>
          </a:lstStyle>
          <a:p>
            <a:pPr>
              <a:defRPr/>
            </a:pPr>
            <a:r>
              <a:rPr lang="en-US" dirty="0"/>
              <a:t>Click to edit Master title style</a:t>
            </a:r>
          </a:p>
        </p:txBody>
      </p:sp>
      <p:sp>
        <p:nvSpPr>
          <p:cNvPr id="4108" name="Rectangle 1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990600" y="404664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err="1">
                <a:solidFill>
                  <a:schemeClr val="tx1"/>
                </a:solidFill>
              </a:rPr>
              <a:t>Presentation</a:t>
            </a:r>
            <a:r>
              <a:rPr lang="en-US" dirty="0" err="1"/>
              <a:t>aster</a:t>
            </a:r>
            <a:r>
              <a:rPr lang="en-US" dirty="0"/>
              <a:t> title style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1" y="27385"/>
            <a:ext cx="9144000" cy="15925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 userDrawn="1"/>
        </p:nvSpPr>
        <p:spPr>
          <a:xfrm>
            <a:off x="0" y="6377385"/>
            <a:ext cx="9144000" cy="507999"/>
          </a:xfrm>
          <a:prstGeom prst="rect">
            <a:avLst/>
          </a:prstGeom>
          <a:solidFill>
            <a:srgbClr val="F010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Isosceles Triangle 15"/>
          <p:cNvSpPr/>
          <p:nvPr userDrawn="1"/>
        </p:nvSpPr>
        <p:spPr>
          <a:xfrm rot="5400000" flipV="1">
            <a:off x="4439266" y="2153268"/>
            <a:ext cx="265469" cy="9144000"/>
          </a:xfrm>
          <a:prstGeom prst="triangle">
            <a:avLst>
              <a:gd name="adj" fmla="val 100000"/>
            </a:avLst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/>
          <p:cNvSpPr txBox="1"/>
          <p:nvPr userDrawn="1"/>
        </p:nvSpPr>
        <p:spPr>
          <a:xfrm>
            <a:off x="7812360" y="6581002"/>
            <a:ext cx="14514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0" dirty="0">
                <a:solidFill>
                  <a:schemeClr val="bg1"/>
                </a:solidFill>
                <a:latin typeface="+mn-lt"/>
              </a:rPr>
              <a:t>www.abslbs.com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0" y="6362031"/>
            <a:ext cx="47645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0" i="0" kern="1200" spc="5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600" b="0" i="0" kern="1200" spc="5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Innovative</a:t>
            </a:r>
            <a:r>
              <a:rPr lang="en-GB" sz="1600" b="0" i="0" kern="1200" spc="1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en-GB" sz="1600" b="1" i="0" kern="1200" spc="8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laundry software</a:t>
            </a:r>
            <a:r>
              <a:rPr lang="en-GB" sz="1600" b="0" i="0" kern="1200" spc="1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en-GB" sz="1600" b="0" i="0" kern="1200" spc="5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solutions</a:t>
            </a:r>
          </a:p>
        </p:txBody>
      </p:sp>
      <p:sp>
        <p:nvSpPr>
          <p:cNvPr id="19" name="Isosceles Triangle 18"/>
          <p:cNvSpPr/>
          <p:nvPr userDrawn="1"/>
        </p:nvSpPr>
        <p:spPr>
          <a:xfrm rot="16200000" flipV="1">
            <a:off x="4478156" y="-2965035"/>
            <a:ext cx="187686" cy="9144000"/>
          </a:xfrm>
          <a:prstGeom prst="triangle">
            <a:avLst>
              <a:gd name="adj" fmla="val 100000"/>
            </a:avLst>
          </a:prstGeom>
          <a:solidFill>
            <a:srgbClr val="F010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1" name="Picture 20" descr="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740351" y="238593"/>
            <a:ext cx="1179193" cy="430405"/>
          </a:xfrm>
          <a:prstGeom prst="rect">
            <a:avLst/>
          </a:prstGeom>
        </p:spPr>
      </p:pic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93" y="109023"/>
            <a:ext cx="1309326" cy="508515"/>
          </a:xfrm>
          <a:prstGeom prst="rect">
            <a:avLst/>
          </a:prstGeom>
        </p:spPr>
      </p:pic>
    </p:spTree>
  </p:cSld>
  <p:clrMapOvr>
    <a:masterClrMapping/>
  </p:clrMapOvr>
  <p:transition spd="med">
    <p:pull dir="r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>
                <a:solidFill>
                  <a:schemeClr val="tx1"/>
                </a:solidFill>
              </a:rPr>
              <a:t>Presentation</a:t>
            </a:r>
            <a:r>
              <a:rPr lang="nl-NL" dirty="0"/>
              <a:t>stijl te bewerken</a:t>
            </a:r>
            <a:endParaRPr lang="en-US" dirty="0"/>
          </a:p>
        </p:txBody>
      </p:sp>
    </p:spTree>
  </p:cSld>
  <p:clrMapOvr>
    <a:masterClrMapping/>
  </p:clrMapOvr>
  <p:transition spd="med">
    <p:pull dir="rd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pull dir="rd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DB494B-5F92-493E-84E5-C1B716C41E4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pull dir="rd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7985A5-73B4-4984-A14D-23329273E4A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pull dir="rd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</p:spTree>
  </p:cSld>
  <p:clrMapOvr>
    <a:masterClrMapping/>
  </p:clrMapOvr>
  <p:transition spd="med">
    <p:pull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rgbClr val="262626"/>
              </a:buClr>
              <a:buFont typeface="Calibri"/>
              <a:buNone/>
              <a:defRPr sz="44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buClr>
                <a:srgbClr val="F01014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85166" algn="l" rtl="0">
              <a:spcBef>
                <a:spcPts val="480"/>
              </a:spcBef>
              <a:buClr>
                <a:srgbClr val="F01014"/>
              </a:buClr>
              <a:buSzPct val="66000"/>
              <a:buFont typeface="Courier New"/>
              <a:buChar char="o"/>
              <a:defRPr sz="24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buClr>
                <a:srgbClr val="F01014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53161" algn="l" rtl="0">
              <a:spcBef>
                <a:spcPts val="360"/>
              </a:spcBef>
              <a:buClr>
                <a:srgbClr val="F01014"/>
              </a:buClr>
              <a:buSzPct val="66000"/>
              <a:buFont typeface="Courier New"/>
              <a:buChar char="o"/>
              <a:defRPr sz="18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spcBef>
                <a:spcPts val="360"/>
              </a:spcBef>
              <a:buClr>
                <a:srgbClr val="F01014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buClr>
                <a:srgbClr val="F01014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85166" algn="l" rtl="0">
              <a:spcBef>
                <a:spcPts val="480"/>
              </a:spcBef>
              <a:buClr>
                <a:srgbClr val="F01014"/>
              </a:buClr>
              <a:buSzPct val="66000"/>
              <a:buFont typeface="Courier New"/>
              <a:buChar char="o"/>
              <a:defRPr sz="24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buClr>
                <a:srgbClr val="F01014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53161" algn="l" rtl="0">
              <a:spcBef>
                <a:spcPts val="360"/>
              </a:spcBef>
              <a:buClr>
                <a:srgbClr val="F01014"/>
              </a:buClr>
              <a:buSzPct val="66000"/>
              <a:buFont typeface="Courier New"/>
              <a:buChar char="o"/>
              <a:defRPr sz="18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spcBef>
                <a:spcPts val="360"/>
              </a:spcBef>
              <a:buClr>
                <a:srgbClr val="F01014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0" y="6667500"/>
            <a:ext cx="2590800" cy="190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0" y="6448423"/>
            <a:ext cx="9144000" cy="190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6553198" y="6667500"/>
            <a:ext cx="2590800" cy="190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</p:spTree>
  </p:cSld>
  <p:clrMapOvr>
    <a:masterClrMapping/>
  </p:clrMapOvr>
  <p:transition spd="med">
    <p:pull dir="rd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</p:spTree>
  </p:cSld>
  <p:clrMapOvr>
    <a:masterClrMapping/>
  </p:clrMapOvr>
  <p:transition spd="med">
    <p:pull dir="rd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150938" y="617538"/>
            <a:ext cx="7793037" cy="93925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</p:spTree>
  </p:cSld>
  <p:clrMapOvr>
    <a:masterClrMapping/>
  </p:clrMapOvr>
  <p:transition spd="med">
    <p:pull dir="rd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D2C8D7-EF97-4F8B-AF2A-2CD149A956D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pull dir="rd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19B01E-D7B2-4056-9B27-8DD4A609DD8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Title 7"/>
          <p:cNvSpPr>
            <a:spLocks noGrp="1"/>
          </p:cNvSpPr>
          <p:nvPr>
            <p:ph type="title"/>
          </p:nvPr>
        </p:nvSpPr>
        <p:spPr>
          <a:xfrm>
            <a:off x="1150938" y="617538"/>
            <a:ext cx="7793037" cy="93925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</p:spTree>
  </p:cSld>
  <p:clrMapOvr>
    <a:masterClrMapping/>
  </p:clrMapOvr>
  <p:transition spd="med">
    <p:pull dir="rd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el, tekst en illustra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50938" y="617538"/>
            <a:ext cx="7793037" cy="114300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illustratie 3"/>
          <p:cNvSpPr>
            <a:spLocks noGrp="1"/>
          </p:cNvSpPr>
          <p:nvPr>
            <p:ph type="clipArt"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1C7AAD-B996-4681-8B23-148F9BEFC89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pull dir="rd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kst en 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50938" y="476672"/>
            <a:ext cx="7793037" cy="1143000"/>
          </a:xfrm>
        </p:spPr>
        <p:txBody>
          <a:bodyPr/>
          <a:lstStyle/>
          <a:p>
            <a:r>
              <a:rPr lang="nl-NL" dirty="0"/>
              <a:t>Klik om de stijl te bewerken</a:t>
            </a:r>
            <a:endParaRPr lang="en-US" dirty="0"/>
          </a:p>
        </p:txBody>
      </p:sp>
    </p:spTree>
  </p:cSld>
  <p:clrMapOvr>
    <a:masterClrMapping/>
  </p:clrMapOvr>
  <p:transition spd="med">
    <p:pull dir="rd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illustratie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50938" y="617538"/>
            <a:ext cx="7793037" cy="114300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</p:spTree>
  </p:cSld>
  <p:clrMapOvr>
    <a:masterClrMapping/>
  </p:clrMapOvr>
  <p:transition spd="med">
    <p:pull dir="rd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AEA539-F4F2-405B-A2EA-50CDD863B9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pull dir="rd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428624"/>
            <a:ext cx="9143999" cy="62579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 userDrawn="1"/>
        </p:nvSpPr>
        <p:spPr>
          <a:xfrm>
            <a:off x="7705725" y="123824"/>
            <a:ext cx="1438274" cy="6096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/>
          <p:cNvSpPr/>
          <p:nvPr userDrawn="1"/>
        </p:nvSpPr>
        <p:spPr>
          <a:xfrm>
            <a:off x="1" y="0"/>
            <a:ext cx="9144000" cy="15925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Isosceles Triangle 24"/>
          <p:cNvSpPr/>
          <p:nvPr userDrawn="1"/>
        </p:nvSpPr>
        <p:spPr>
          <a:xfrm rot="16200000" flipV="1">
            <a:off x="4411879" y="-2823111"/>
            <a:ext cx="320241" cy="9144001"/>
          </a:xfrm>
          <a:prstGeom prst="triangle">
            <a:avLst>
              <a:gd name="adj" fmla="val 100000"/>
            </a:avLst>
          </a:prstGeom>
          <a:solidFill>
            <a:srgbClr val="F010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 31"/>
          <p:cNvSpPr/>
          <p:nvPr userDrawn="1"/>
        </p:nvSpPr>
        <p:spPr>
          <a:xfrm>
            <a:off x="0" y="6350000"/>
            <a:ext cx="9144000" cy="507999"/>
          </a:xfrm>
          <a:prstGeom prst="rect">
            <a:avLst/>
          </a:prstGeom>
          <a:solidFill>
            <a:srgbClr val="F010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Isosceles Triangle 29"/>
          <p:cNvSpPr/>
          <p:nvPr userDrawn="1"/>
        </p:nvSpPr>
        <p:spPr>
          <a:xfrm rot="5400000" flipV="1">
            <a:off x="4439266" y="2153268"/>
            <a:ext cx="265469" cy="9144000"/>
          </a:xfrm>
          <a:prstGeom prst="triangle">
            <a:avLst>
              <a:gd name="adj" fmla="val 100000"/>
            </a:avLst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TextBox 30"/>
          <p:cNvSpPr txBox="1"/>
          <p:nvPr userDrawn="1"/>
        </p:nvSpPr>
        <p:spPr>
          <a:xfrm>
            <a:off x="7919244" y="6581002"/>
            <a:ext cx="14514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0" dirty="0">
                <a:solidFill>
                  <a:schemeClr val="bg1"/>
                </a:solidFill>
                <a:latin typeface="+mn-lt"/>
              </a:rPr>
              <a:t>www.abslbs.com</a:t>
            </a:r>
          </a:p>
        </p:txBody>
      </p:sp>
      <p:sp>
        <p:nvSpPr>
          <p:cNvPr id="33" name="TextBox 32"/>
          <p:cNvSpPr txBox="1"/>
          <p:nvPr userDrawn="1"/>
        </p:nvSpPr>
        <p:spPr>
          <a:xfrm>
            <a:off x="0" y="6362031"/>
            <a:ext cx="4764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0" i="0" kern="1200" spc="5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800" b="0" i="0" kern="1200" spc="5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Innovative</a:t>
            </a:r>
            <a:r>
              <a:rPr lang="en-GB" sz="1800" b="0" i="0" kern="1200" spc="1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en-GB" sz="1800" b="1" i="0" kern="1200" spc="8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laundry software</a:t>
            </a:r>
            <a:r>
              <a:rPr lang="en-GB" sz="1800" b="0" i="0" kern="1200" spc="1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en-GB" sz="1800" b="0" i="0" kern="1200" spc="5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solutions</a:t>
            </a:r>
          </a:p>
        </p:txBody>
      </p:sp>
      <p:pic>
        <p:nvPicPr>
          <p:cNvPr id="13" name="Picture 12" descr="logo-full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500314" y="386096"/>
            <a:ext cx="4143375" cy="8203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F0101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Titel, tekst en grafie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1150937" y="617537"/>
            <a:ext cx="7793036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rgbClr val="262626"/>
              </a:buClr>
              <a:buFont typeface="Calibri"/>
              <a:buNone/>
              <a:defRPr sz="44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1182687" y="2017713"/>
            <a:ext cx="38099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rgbClr val="F01014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68402" algn="l" rtl="0">
              <a:spcBef>
                <a:spcPts val="560"/>
              </a:spcBef>
              <a:buClr>
                <a:srgbClr val="F01014"/>
              </a:buClr>
              <a:buSzPct val="66000"/>
              <a:buFont typeface="Courier New"/>
              <a:buChar char="o"/>
              <a:defRPr sz="28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rgbClr val="F01014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44780" algn="l" rtl="0">
              <a:spcBef>
                <a:spcPts val="400"/>
              </a:spcBef>
              <a:buClr>
                <a:srgbClr val="F01014"/>
              </a:buClr>
              <a:buSzPct val="66000"/>
              <a:buFont typeface="Courier New"/>
              <a:buChar char="o"/>
              <a:defRPr sz="20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rgbClr val="F01014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>
            <a:spLocks noGrp="1"/>
          </p:cNvSpPr>
          <p:nvPr>
            <p:ph type="chart" idx="2"/>
          </p:nvPr>
        </p:nvSpPr>
        <p:spPr>
          <a:xfrm>
            <a:off x="5145087" y="2017713"/>
            <a:ext cx="38099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rgbClr val="F01014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68402" algn="l" rtl="0">
              <a:spcBef>
                <a:spcPts val="560"/>
              </a:spcBef>
              <a:buClr>
                <a:srgbClr val="F01014"/>
              </a:buClr>
              <a:buSzPct val="66000"/>
              <a:buFont typeface="Courier New"/>
              <a:buChar char="o"/>
              <a:defRPr sz="28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rgbClr val="F01014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44780" algn="l" rtl="0">
              <a:spcBef>
                <a:spcPts val="400"/>
              </a:spcBef>
              <a:buClr>
                <a:srgbClr val="F01014"/>
              </a:buClr>
              <a:buSzPct val="66000"/>
              <a:buFont typeface="Courier New"/>
              <a:buChar char="o"/>
              <a:defRPr sz="20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rgbClr val="F01014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dt" idx="10"/>
          </p:nvPr>
        </p:nvSpPr>
        <p:spPr>
          <a:xfrm>
            <a:off x="0" y="6667500"/>
            <a:ext cx="2590800" cy="190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ftr" idx="11"/>
          </p:nvPr>
        </p:nvSpPr>
        <p:spPr>
          <a:xfrm>
            <a:off x="0" y="6448423"/>
            <a:ext cx="9144000" cy="190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6553198" y="6667500"/>
            <a:ext cx="2590800" cy="190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 txBox="1">
            <a:spLocks noChangeArrowheads="1"/>
          </p:cNvSpPr>
          <p:nvPr userDrawn="1"/>
        </p:nvSpPr>
        <p:spPr bwMode="auto">
          <a:xfrm>
            <a:off x="1150938" y="617538"/>
            <a:ext cx="77930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rebuchet MS" pitchFamily="34" charset="0"/>
                <a:cs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rebuchet MS" pitchFamily="34" charset="0"/>
                <a:cs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rebuchet MS" pitchFamily="34" charset="0"/>
                <a:cs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rebuchet MS" pitchFamily="34" charset="0"/>
                <a:cs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rebuchet MS" pitchFamily="34" charset="0"/>
                <a:cs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rebuchet MS" pitchFamily="34" charset="0"/>
                <a:cs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rebuchet MS" pitchFamily="34" charset="0"/>
                <a:cs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rebuchet MS" pitchFamily="34" charset="0"/>
                <a:cs typeface="Times New Roman" pitchFamily="18" charset="0"/>
              </a:defRPr>
            </a:lvl9pPr>
          </a:lstStyle>
          <a:p>
            <a:pPr>
              <a:defRPr/>
            </a:pPr>
            <a:r>
              <a:rPr lang="en-US" dirty="0"/>
              <a:t>Click to edit Master title style</a:t>
            </a:r>
          </a:p>
        </p:txBody>
      </p:sp>
      <p:sp>
        <p:nvSpPr>
          <p:cNvPr id="4108" name="Rectangle 1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990600" y="404664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err="1">
                <a:solidFill>
                  <a:schemeClr val="tx1"/>
                </a:solidFill>
              </a:rPr>
              <a:t>Presentation</a:t>
            </a:r>
            <a:r>
              <a:rPr lang="en-US" dirty="0" err="1"/>
              <a:t>aster</a:t>
            </a:r>
            <a:r>
              <a:rPr lang="en-US" dirty="0"/>
              <a:t> title style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1" y="27385"/>
            <a:ext cx="9144000" cy="15925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 userDrawn="1"/>
        </p:nvSpPr>
        <p:spPr>
          <a:xfrm>
            <a:off x="0" y="6377385"/>
            <a:ext cx="9144000" cy="507999"/>
          </a:xfrm>
          <a:prstGeom prst="rect">
            <a:avLst/>
          </a:prstGeom>
          <a:solidFill>
            <a:srgbClr val="F010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Isosceles Triangle 15"/>
          <p:cNvSpPr/>
          <p:nvPr userDrawn="1"/>
        </p:nvSpPr>
        <p:spPr>
          <a:xfrm rot="5400000" flipV="1">
            <a:off x="4439266" y="2153268"/>
            <a:ext cx="265469" cy="9144000"/>
          </a:xfrm>
          <a:prstGeom prst="triangle">
            <a:avLst>
              <a:gd name="adj" fmla="val 100000"/>
            </a:avLst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/>
          <p:cNvSpPr txBox="1"/>
          <p:nvPr userDrawn="1"/>
        </p:nvSpPr>
        <p:spPr>
          <a:xfrm>
            <a:off x="7812360" y="6581002"/>
            <a:ext cx="14514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0" dirty="0">
                <a:solidFill>
                  <a:schemeClr val="bg1"/>
                </a:solidFill>
                <a:latin typeface="+mn-lt"/>
              </a:rPr>
              <a:t>www.abslbs.com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0" y="6362031"/>
            <a:ext cx="47645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0" i="0" kern="1200" spc="5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600" b="0" i="0" kern="1200" spc="5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Innovative</a:t>
            </a:r>
            <a:r>
              <a:rPr lang="en-GB" sz="1600" b="0" i="0" kern="1200" spc="1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en-GB" sz="1600" b="1" i="0" kern="1200" spc="8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laundry software</a:t>
            </a:r>
            <a:r>
              <a:rPr lang="en-GB" sz="1600" b="0" i="0" kern="1200" spc="1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en-GB" sz="1600" b="0" i="0" kern="1200" spc="5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solutions</a:t>
            </a:r>
          </a:p>
        </p:txBody>
      </p:sp>
      <p:sp>
        <p:nvSpPr>
          <p:cNvPr id="19" name="Isosceles Triangle 18"/>
          <p:cNvSpPr/>
          <p:nvPr userDrawn="1"/>
        </p:nvSpPr>
        <p:spPr>
          <a:xfrm rot="16200000" flipV="1">
            <a:off x="4478156" y="-2965035"/>
            <a:ext cx="187686" cy="9144000"/>
          </a:xfrm>
          <a:prstGeom prst="triangle">
            <a:avLst>
              <a:gd name="adj" fmla="val 100000"/>
            </a:avLst>
          </a:prstGeom>
          <a:solidFill>
            <a:srgbClr val="F010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1" name="Picture 20" descr="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740351" y="238593"/>
            <a:ext cx="1179193" cy="430405"/>
          </a:xfrm>
          <a:prstGeom prst="rect">
            <a:avLst/>
          </a:prstGeom>
        </p:spPr>
      </p:pic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93" y="109023"/>
            <a:ext cx="1309326" cy="508515"/>
          </a:xfrm>
          <a:prstGeom prst="rect">
            <a:avLst/>
          </a:prstGeom>
        </p:spPr>
      </p:pic>
    </p:spTree>
  </p:cSld>
  <p:clrMapOvr>
    <a:masterClrMapping/>
  </p:clrMapOvr>
  <p:transition spd="med">
    <p:pull dir="rd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>
                <a:solidFill>
                  <a:schemeClr val="tx1"/>
                </a:solidFill>
              </a:rPr>
              <a:t>Presentation</a:t>
            </a:r>
            <a:r>
              <a:rPr lang="nl-NL" dirty="0"/>
              <a:t>stijl te bewerken</a:t>
            </a:r>
            <a:endParaRPr lang="en-US" dirty="0"/>
          </a:p>
        </p:txBody>
      </p:sp>
    </p:spTree>
  </p:cSld>
  <p:clrMapOvr>
    <a:masterClrMapping/>
  </p:clrMapOvr>
  <p:transition spd="med">
    <p:pull dir="rd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pull dir="rd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DB494B-5F92-493E-84E5-C1B716C41E4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pull dir="rd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7985A5-73B4-4984-A14D-23329273E4A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pull dir="rd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</p:spTree>
  </p:cSld>
  <p:clrMapOvr>
    <a:masterClrMapping/>
  </p:clrMapOvr>
  <p:transition spd="med">
    <p:pull dir="rd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</p:spTree>
  </p:cSld>
  <p:clrMapOvr>
    <a:masterClrMapping/>
  </p:clrMapOvr>
  <p:transition spd="med">
    <p:pull dir="rd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</p:spTree>
  </p:cSld>
  <p:clrMapOvr>
    <a:masterClrMapping/>
  </p:clrMapOvr>
  <p:transition spd="med">
    <p:pull dir="rd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150938" y="617538"/>
            <a:ext cx="7793037" cy="93925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</p:spTree>
  </p:cSld>
  <p:clrMapOvr>
    <a:masterClrMapping/>
  </p:clrMapOvr>
  <p:transition spd="med">
    <p:pull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el, illustratie en teks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1150937" y="617537"/>
            <a:ext cx="7793036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rgbClr val="262626"/>
              </a:buClr>
              <a:buFont typeface="Calibri"/>
              <a:buNone/>
              <a:defRPr sz="44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3" name="Shape 63"/>
          <p:cNvSpPr>
            <a:spLocks noGrp="1"/>
          </p:cNvSpPr>
          <p:nvPr>
            <p:ph type="clipArt" idx="2"/>
          </p:nvPr>
        </p:nvSpPr>
        <p:spPr>
          <a:xfrm>
            <a:off x="1182687" y="2017713"/>
            <a:ext cx="38099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rgbClr val="F01014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68402" algn="l" rtl="0">
              <a:spcBef>
                <a:spcPts val="560"/>
              </a:spcBef>
              <a:buClr>
                <a:srgbClr val="F01014"/>
              </a:buClr>
              <a:buSzPct val="66000"/>
              <a:buFont typeface="Courier New"/>
              <a:buChar char="o"/>
              <a:defRPr sz="28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rgbClr val="F01014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44780" algn="l" rtl="0">
              <a:spcBef>
                <a:spcPts val="400"/>
              </a:spcBef>
              <a:buClr>
                <a:srgbClr val="F01014"/>
              </a:buClr>
              <a:buSzPct val="66000"/>
              <a:buFont typeface="Courier New"/>
              <a:buChar char="o"/>
              <a:defRPr sz="20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rgbClr val="F01014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5145087" y="2017713"/>
            <a:ext cx="38099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rgbClr val="F01014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68402" algn="l" rtl="0">
              <a:spcBef>
                <a:spcPts val="560"/>
              </a:spcBef>
              <a:buClr>
                <a:srgbClr val="F01014"/>
              </a:buClr>
              <a:buSzPct val="66000"/>
              <a:buFont typeface="Courier New"/>
              <a:buChar char="o"/>
              <a:defRPr sz="28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rgbClr val="F01014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44780" algn="l" rtl="0">
              <a:spcBef>
                <a:spcPts val="400"/>
              </a:spcBef>
              <a:buClr>
                <a:srgbClr val="F01014"/>
              </a:buClr>
              <a:buSzPct val="66000"/>
              <a:buFont typeface="Courier New"/>
              <a:buChar char="o"/>
              <a:defRPr sz="20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rgbClr val="F01014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dt" idx="10"/>
          </p:nvPr>
        </p:nvSpPr>
        <p:spPr>
          <a:xfrm>
            <a:off x="0" y="6667500"/>
            <a:ext cx="2590800" cy="190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ftr" idx="11"/>
          </p:nvPr>
        </p:nvSpPr>
        <p:spPr>
          <a:xfrm>
            <a:off x="0" y="6448423"/>
            <a:ext cx="9144000" cy="190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6553198" y="6667500"/>
            <a:ext cx="2590800" cy="190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D2C8D7-EF97-4F8B-AF2A-2CD149A956D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pull dir="rd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19B01E-D7B2-4056-9B27-8DD4A609DD8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Title 7"/>
          <p:cNvSpPr>
            <a:spLocks noGrp="1"/>
          </p:cNvSpPr>
          <p:nvPr>
            <p:ph type="title"/>
          </p:nvPr>
        </p:nvSpPr>
        <p:spPr>
          <a:xfrm>
            <a:off x="1150938" y="617538"/>
            <a:ext cx="7793037" cy="93925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</p:spTree>
  </p:cSld>
  <p:clrMapOvr>
    <a:masterClrMapping/>
  </p:clrMapOvr>
  <p:transition spd="med">
    <p:pull dir="rd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el, tekst en illustra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50938" y="617538"/>
            <a:ext cx="7793037" cy="114300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illustratie 3"/>
          <p:cNvSpPr>
            <a:spLocks noGrp="1"/>
          </p:cNvSpPr>
          <p:nvPr>
            <p:ph type="clipArt"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1C7AAD-B996-4681-8B23-148F9BEFC89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pull dir="rd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kst en 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50938" y="476672"/>
            <a:ext cx="7793037" cy="1143000"/>
          </a:xfrm>
        </p:spPr>
        <p:txBody>
          <a:bodyPr/>
          <a:lstStyle/>
          <a:p>
            <a:r>
              <a:rPr lang="nl-NL" dirty="0"/>
              <a:t>Klik om de stijl te bewerken</a:t>
            </a:r>
            <a:endParaRPr lang="en-US" dirty="0"/>
          </a:p>
        </p:txBody>
      </p:sp>
    </p:spTree>
  </p:cSld>
  <p:clrMapOvr>
    <a:masterClrMapping/>
  </p:clrMapOvr>
  <p:transition spd="med">
    <p:pull dir="rd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illustratie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50938" y="617538"/>
            <a:ext cx="7793037" cy="114300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</p:spTree>
  </p:cSld>
  <p:clrMapOvr>
    <a:masterClrMapping/>
  </p:clrMapOvr>
  <p:transition spd="med">
    <p:pull dir="rd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AEA539-F4F2-405B-A2EA-50CDD863B9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pull dir="rd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428624"/>
            <a:ext cx="9143999" cy="62579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 userDrawn="1"/>
        </p:nvSpPr>
        <p:spPr>
          <a:xfrm>
            <a:off x="7705725" y="123824"/>
            <a:ext cx="1438274" cy="6096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/>
          <p:cNvSpPr/>
          <p:nvPr userDrawn="1"/>
        </p:nvSpPr>
        <p:spPr>
          <a:xfrm>
            <a:off x="1" y="0"/>
            <a:ext cx="9144000" cy="15925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Isosceles Triangle 24"/>
          <p:cNvSpPr/>
          <p:nvPr userDrawn="1"/>
        </p:nvSpPr>
        <p:spPr>
          <a:xfrm rot="16200000" flipV="1">
            <a:off x="4411879" y="-2823111"/>
            <a:ext cx="320241" cy="9144001"/>
          </a:xfrm>
          <a:prstGeom prst="triangle">
            <a:avLst>
              <a:gd name="adj" fmla="val 100000"/>
            </a:avLst>
          </a:prstGeom>
          <a:solidFill>
            <a:srgbClr val="F010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 31"/>
          <p:cNvSpPr/>
          <p:nvPr userDrawn="1"/>
        </p:nvSpPr>
        <p:spPr>
          <a:xfrm>
            <a:off x="0" y="6350000"/>
            <a:ext cx="9144000" cy="507999"/>
          </a:xfrm>
          <a:prstGeom prst="rect">
            <a:avLst/>
          </a:prstGeom>
          <a:solidFill>
            <a:srgbClr val="F010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Isosceles Triangle 29"/>
          <p:cNvSpPr/>
          <p:nvPr userDrawn="1"/>
        </p:nvSpPr>
        <p:spPr>
          <a:xfrm rot="5400000" flipV="1">
            <a:off x="4439266" y="2153268"/>
            <a:ext cx="265469" cy="9144000"/>
          </a:xfrm>
          <a:prstGeom prst="triangle">
            <a:avLst>
              <a:gd name="adj" fmla="val 100000"/>
            </a:avLst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TextBox 30"/>
          <p:cNvSpPr txBox="1"/>
          <p:nvPr userDrawn="1"/>
        </p:nvSpPr>
        <p:spPr>
          <a:xfrm>
            <a:off x="7919244" y="6581002"/>
            <a:ext cx="14514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0" dirty="0">
                <a:solidFill>
                  <a:schemeClr val="bg1"/>
                </a:solidFill>
                <a:latin typeface="+mn-lt"/>
              </a:rPr>
              <a:t>www.abslbs.com</a:t>
            </a:r>
          </a:p>
        </p:txBody>
      </p:sp>
      <p:sp>
        <p:nvSpPr>
          <p:cNvPr id="33" name="TextBox 32"/>
          <p:cNvSpPr txBox="1"/>
          <p:nvPr userDrawn="1"/>
        </p:nvSpPr>
        <p:spPr>
          <a:xfrm>
            <a:off x="0" y="6362031"/>
            <a:ext cx="4764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0" i="0" kern="1200" spc="5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800" b="0" i="0" kern="1200" spc="5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Innovative</a:t>
            </a:r>
            <a:r>
              <a:rPr lang="en-GB" sz="1800" b="0" i="0" kern="1200" spc="1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en-GB" sz="1800" b="1" i="0" kern="1200" spc="8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laundry software</a:t>
            </a:r>
            <a:r>
              <a:rPr lang="en-GB" sz="1800" b="0" i="0" kern="1200" spc="1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en-GB" sz="1800" b="0" i="0" kern="1200" spc="5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solutions</a:t>
            </a:r>
          </a:p>
        </p:txBody>
      </p:sp>
      <p:pic>
        <p:nvPicPr>
          <p:cNvPr id="13" name="Picture 12" descr="logo-full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500314" y="386096"/>
            <a:ext cx="4143375" cy="8203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F0101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72A86-CF85-49AF-81DC-11B1E6268446}" type="datetimeFigureOut">
              <a:rPr lang="en-GB" smtClean="0"/>
              <a:pPr/>
              <a:t>20/02/2017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0E950-7B22-49E2-AA49-BB1C5ECA37E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dia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/>
          <p:nvPr/>
        </p:nvSpPr>
        <p:spPr>
          <a:xfrm>
            <a:off x="1150937" y="617537"/>
            <a:ext cx="7793036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Click to edit Master title style</a:t>
            </a:r>
          </a:p>
        </p:txBody>
      </p:sp>
      <p:sp>
        <p:nvSpPr>
          <p:cNvPr id="70" name="Shape 70"/>
          <p:cNvSpPr/>
          <p:nvPr/>
        </p:nvSpPr>
        <p:spPr>
          <a:xfrm>
            <a:off x="-20638" y="620712"/>
            <a:ext cx="9164638" cy="1152525"/>
          </a:xfrm>
          <a:prstGeom prst="rect">
            <a:avLst/>
          </a:prstGeom>
          <a:gradFill>
            <a:gsLst>
              <a:gs pos="0">
                <a:srgbClr val="FF0000"/>
              </a:gs>
              <a:gs pos="100000">
                <a:srgbClr val="C00000"/>
              </a:gs>
            </a:gsLst>
            <a:lin ang="1620000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1" name="Shape 71"/>
          <p:cNvCxnSpPr/>
          <p:nvPr/>
        </p:nvCxnSpPr>
        <p:spPr>
          <a:xfrm>
            <a:off x="-20638" y="1778000"/>
            <a:ext cx="9164638" cy="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72" name="Shape 72"/>
          <p:cNvSpPr txBox="1">
            <a:spLocks noGrp="1"/>
          </p:cNvSpPr>
          <p:nvPr>
            <p:ph type="ctrTitle"/>
          </p:nvPr>
        </p:nvSpPr>
        <p:spPr>
          <a:xfrm>
            <a:off x="990600" y="18288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rgbClr val="262626"/>
              </a:buClr>
              <a:buFont typeface="Calibri"/>
              <a:buNone/>
              <a:defRPr sz="44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buClr>
                <a:srgbClr val="F01014"/>
              </a:buClr>
              <a:buFont typeface="Noto Sans Symbols"/>
              <a:buNone/>
              <a:defRPr sz="32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68402" algn="l" rtl="0">
              <a:spcBef>
                <a:spcPts val="560"/>
              </a:spcBef>
              <a:buClr>
                <a:srgbClr val="F01014"/>
              </a:buClr>
              <a:buSzPct val="66000"/>
              <a:buFont typeface="Courier New"/>
              <a:buChar char="o"/>
              <a:defRPr sz="28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rgbClr val="F01014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44780" algn="l" rtl="0">
              <a:spcBef>
                <a:spcPts val="400"/>
              </a:spcBef>
              <a:buClr>
                <a:srgbClr val="F01014"/>
              </a:buClr>
              <a:buSzPct val="66000"/>
              <a:buFont typeface="Courier New"/>
              <a:buChar char="o"/>
              <a:defRPr sz="20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rgbClr val="F01014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dt" idx="10"/>
          </p:nvPr>
        </p:nvSpPr>
        <p:spPr>
          <a:xfrm>
            <a:off x="9906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ftr" idx="11"/>
          </p:nvPr>
        </p:nvSpPr>
        <p:spPr>
          <a:xfrm>
            <a:off x="34290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sldNum" idx="12"/>
          </p:nvPr>
        </p:nvSpPr>
        <p:spPr>
          <a:xfrm>
            <a:off x="68580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20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7" name="Shape 7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40352" y="0"/>
            <a:ext cx="1403647" cy="6035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262626"/>
              </a:buClr>
              <a:buFont typeface="Calibri"/>
              <a:buNone/>
              <a:defRPr sz="4000" b="1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00"/>
              </a:spcBef>
              <a:buClr>
                <a:srgbClr val="F01014"/>
              </a:buClr>
              <a:buFont typeface="Arial"/>
              <a:buNone/>
              <a:defRPr sz="2000" b="0" i="0" u="none" strike="noStrike" cap="none">
                <a:solidFill>
                  <a:srgbClr val="F0101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360"/>
              </a:spcBef>
              <a:buClr>
                <a:srgbClr val="F01014"/>
              </a:buClr>
              <a:buFont typeface="Courier New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20"/>
              </a:spcBef>
              <a:buClr>
                <a:srgbClr val="F01014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280"/>
              </a:spcBef>
              <a:buClr>
                <a:srgbClr val="F01014"/>
              </a:buClr>
              <a:buFont typeface="Courier New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280"/>
              </a:spcBef>
              <a:buClr>
                <a:srgbClr val="F01014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dt" idx="10"/>
          </p:nvPr>
        </p:nvSpPr>
        <p:spPr>
          <a:xfrm>
            <a:off x="0" y="6667500"/>
            <a:ext cx="2590800" cy="190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ftr" idx="11"/>
          </p:nvPr>
        </p:nvSpPr>
        <p:spPr>
          <a:xfrm>
            <a:off x="0" y="6448423"/>
            <a:ext cx="9144000" cy="190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6553198" y="6667500"/>
            <a:ext cx="2590800" cy="190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rgbClr val="262626"/>
              </a:buClr>
              <a:buFont typeface="Calibri"/>
              <a:buNone/>
              <a:defRPr sz="44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buClr>
                <a:srgbClr val="F01014"/>
              </a:buClr>
              <a:buFont typeface="Arial"/>
              <a:buNone/>
              <a:defRPr sz="2400" b="1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buClr>
                <a:srgbClr val="F01014"/>
              </a:buClr>
              <a:buFont typeface="Courier New"/>
              <a:buNone/>
              <a:defRPr sz="2000" b="1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buClr>
                <a:srgbClr val="F01014"/>
              </a:buClr>
              <a:buFont typeface="Arial"/>
              <a:buNone/>
              <a:defRPr sz="1800" b="1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buClr>
                <a:srgbClr val="F01014"/>
              </a:buClr>
              <a:buFont typeface="Courier New"/>
              <a:buNone/>
              <a:defRPr sz="1600" b="1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buClr>
                <a:srgbClr val="F01014"/>
              </a:buClr>
              <a:buFont typeface="Arial"/>
              <a:buNone/>
              <a:defRPr sz="1600" b="1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rgbClr val="F01014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201930" algn="l" rtl="0">
              <a:spcBef>
                <a:spcPts val="400"/>
              </a:spcBef>
              <a:buClr>
                <a:srgbClr val="F01014"/>
              </a:buClr>
              <a:buSzPct val="66000"/>
              <a:buFont typeface="Courier New"/>
              <a:buChar char="o"/>
              <a:defRPr sz="20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buClr>
                <a:srgbClr val="F01014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61544" algn="l" rtl="0">
              <a:spcBef>
                <a:spcPts val="320"/>
              </a:spcBef>
              <a:buClr>
                <a:srgbClr val="F01014"/>
              </a:buClr>
              <a:buSzPct val="66000"/>
              <a:buFont typeface="Courier New"/>
              <a:buChar char="o"/>
              <a:defRPr sz="16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buClr>
                <a:srgbClr val="F01014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buClr>
                <a:srgbClr val="F01014"/>
              </a:buClr>
              <a:buFont typeface="Arial"/>
              <a:buNone/>
              <a:defRPr sz="2400" b="1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buClr>
                <a:srgbClr val="F01014"/>
              </a:buClr>
              <a:buFont typeface="Courier New"/>
              <a:buNone/>
              <a:defRPr sz="2000" b="1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buClr>
                <a:srgbClr val="F01014"/>
              </a:buClr>
              <a:buFont typeface="Arial"/>
              <a:buNone/>
              <a:defRPr sz="1800" b="1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buClr>
                <a:srgbClr val="F01014"/>
              </a:buClr>
              <a:buFont typeface="Courier New"/>
              <a:buNone/>
              <a:defRPr sz="1600" b="1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buClr>
                <a:srgbClr val="F01014"/>
              </a:buClr>
              <a:buFont typeface="Arial"/>
              <a:buNone/>
              <a:defRPr sz="1600" b="1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rgbClr val="F01014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201930" algn="l" rtl="0">
              <a:spcBef>
                <a:spcPts val="400"/>
              </a:spcBef>
              <a:buClr>
                <a:srgbClr val="F01014"/>
              </a:buClr>
              <a:buSzPct val="66000"/>
              <a:buFont typeface="Courier New"/>
              <a:buChar char="o"/>
              <a:defRPr sz="20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buClr>
                <a:srgbClr val="F01014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61544" algn="l" rtl="0">
              <a:spcBef>
                <a:spcPts val="320"/>
              </a:spcBef>
              <a:buClr>
                <a:srgbClr val="F01014"/>
              </a:buClr>
              <a:buSzPct val="66000"/>
              <a:buFont typeface="Courier New"/>
              <a:buChar char="o"/>
              <a:defRPr sz="16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buClr>
                <a:srgbClr val="F01014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dt" idx="10"/>
          </p:nvPr>
        </p:nvSpPr>
        <p:spPr>
          <a:xfrm>
            <a:off x="0" y="6667500"/>
            <a:ext cx="2590800" cy="190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ftr" idx="11"/>
          </p:nvPr>
        </p:nvSpPr>
        <p:spPr>
          <a:xfrm>
            <a:off x="0" y="6448423"/>
            <a:ext cx="9144000" cy="190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sldNum" idx="12"/>
          </p:nvPr>
        </p:nvSpPr>
        <p:spPr>
          <a:xfrm>
            <a:off x="6553198" y="6667500"/>
            <a:ext cx="2590800" cy="190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dt" idx="10"/>
          </p:nvPr>
        </p:nvSpPr>
        <p:spPr>
          <a:xfrm>
            <a:off x="0" y="6667500"/>
            <a:ext cx="2590800" cy="190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ftr" idx="11"/>
          </p:nvPr>
        </p:nvSpPr>
        <p:spPr>
          <a:xfrm>
            <a:off x="0" y="6448423"/>
            <a:ext cx="9144000" cy="190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sldNum" idx="12"/>
          </p:nvPr>
        </p:nvSpPr>
        <p:spPr>
          <a:xfrm>
            <a:off x="6553198" y="6667500"/>
            <a:ext cx="2590800" cy="190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xfrm>
            <a:off x="457200" y="1503741"/>
            <a:ext cx="3008313" cy="99013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rgbClr val="262626"/>
              </a:buClr>
              <a:buFont typeface="Calibri"/>
              <a:buNone/>
              <a:defRPr sz="2000" b="1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3575050" y="1507957"/>
            <a:ext cx="5111750" cy="49871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rgbClr val="F01014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68402" algn="l" rtl="0">
              <a:spcBef>
                <a:spcPts val="560"/>
              </a:spcBef>
              <a:buClr>
                <a:srgbClr val="F01014"/>
              </a:buClr>
              <a:buSzPct val="66000"/>
              <a:buFont typeface="Courier New"/>
              <a:buChar char="o"/>
              <a:defRPr sz="28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rgbClr val="F01014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44780" algn="l" rtl="0">
              <a:spcBef>
                <a:spcPts val="400"/>
              </a:spcBef>
              <a:buClr>
                <a:srgbClr val="F01014"/>
              </a:buClr>
              <a:buSzPct val="66000"/>
              <a:buFont typeface="Courier New"/>
              <a:buChar char="o"/>
              <a:defRPr sz="20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rgbClr val="F01014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body" idx="2"/>
          </p:nvPr>
        </p:nvSpPr>
        <p:spPr>
          <a:xfrm>
            <a:off x="457200" y="2498086"/>
            <a:ext cx="3008313" cy="399704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buClr>
                <a:srgbClr val="F01014"/>
              </a:buClr>
              <a:buFont typeface="Arial"/>
              <a:buNone/>
              <a:defRPr sz="1400" b="0" i="0" u="none" strike="noStrike" cap="none">
                <a:solidFill>
                  <a:srgbClr val="F0101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buClr>
                <a:srgbClr val="F01014"/>
              </a:buClr>
              <a:buFont typeface="Courier New"/>
              <a:buNone/>
              <a:defRPr sz="12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buClr>
                <a:srgbClr val="F01014"/>
              </a:buClr>
              <a:buFont typeface="Arial"/>
              <a:buNone/>
              <a:defRPr sz="10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buClr>
                <a:srgbClr val="F01014"/>
              </a:buClr>
              <a:buFont typeface="Courier New"/>
              <a:buNone/>
              <a:defRPr sz="9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buClr>
                <a:srgbClr val="F01014"/>
              </a:buClr>
              <a:buFont typeface="Arial"/>
              <a:buNone/>
              <a:defRPr sz="9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dt" idx="10"/>
          </p:nvPr>
        </p:nvSpPr>
        <p:spPr>
          <a:xfrm>
            <a:off x="0" y="6667500"/>
            <a:ext cx="2590800" cy="190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ftr" idx="11"/>
          </p:nvPr>
        </p:nvSpPr>
        <p:spPr>
          <a:xfrm>
            <a:off x="0" y="6448423"/>
            <a:ext cx="9144000" cy="190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sldNum" idx="12"/>
          </p:nvPr>
        </p:nvSpPr>
        <p:spPr>
          <a:xfrm>
            <a:off x="6553198" y="6667500"/>
            <a:ext cx="2590800" cy="190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17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2.xml"/><Relationship Id="rId16" Type="http://schemas.openxmlformats.org/officeDocument/2006/relationships/slideLayout" Target="../slideLayouts/slideLayout4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 rot="-5400000" flipH="1">
            <a:off x="4439652" y="2153652"/>
            <a:ext cx="264695" cy="9144000"/>
          </a:xfrm>
          <a:prstGeom prst="triangle">
            <a:avLst>
              <a:gd name="adj" fmla="val 100000"/>
            </a:avLst>
          </a:prstGeom>
          <a:solidFill>
            <a:srgbClr val="F01014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Shape 11"/>
          <p:cNvSpPr/>
          <p:nvPr/>
        </p:nvSpPr>
        <p:spPr>
          <a:xfrm>
            <a:off x="0" y="6521450"/>
            <a:ext cx="9144000" cy="33654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" name="Shape 12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1596605" y="1631091"/>
            <a:ext cx="5950787" cy="4805261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Shape 13"/>
          <p:cNvSpPr/>
          <p:nvPr/>
        </p:nvSpPr>
        <p:spPr>
          <a:xfrm>
            <a:off x="1150620" y="1518987"/>
            <a:ext cx="7579894" cy="4924768"/>
          </a:xfrm>
          <a:prstGeom prst="rect">
            <a:avLst/>
          </a:prstGeom>
          <a:solidFill>
            <a:schemeClr val="lt1">
              <a:alpha val="96862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rgbClr val="262626"/>
              </a:buClr>
              <a:buFont typeface="Calibri"/>
              <a:buNone/>
              <a:defRPr sz="44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rgbClr val="F01014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68402" algn="l" rtl="0">
              <a:spcBef>
                <a:spcPts val="560"/>
              </a:spcBef>
              <a:buClr>
                <a:srgbClr val="F01014"/>
              </a:buClr>
              <a:buSzPct val="66000"/>
              <a:buFont typeface="Courier New"/>
              <a:buChar char="o"/>
              <a:defRPr sz="28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rgbClr val="F01014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44780" algn="l" rtl="0">
              <a:spcBef>
                <a:spcPts val="400"/>
              </a:spcBef>
              <a:buClr>
                <a:srgbClr val="F01014"/>
              </a:buClr>
              <a:buSzPct val="66000"/>
              <a:buFont typeface="Courier New"/>
              <a:buChar char="o"/>
              <a:defRPr sz="20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rgbClr val="F01014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ftr" idx="11"/>
          </p:nvPr>
        </p:nvSpPr>
        <p:spPr>
          <a:xfrm>
            <a:off x="0" y="6448423"/>
            <a:ext cx="9144000" cy="190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/>
          <p:nvPr/>
        </p:nvSpPr>
        <p:spPr>
          <a:xfrm>
            <a:off x="7919242" y="6581775"/>
            <a:ext cx="1451475" cy="2769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www.abslbs.com</a:t>
            </a:r>
          </a:p>
        </p:txBody>
      </p:sp>
      <p:sp>
        <p:nvSpPr>
          <p:cNvPr id="18" name="Shape 18"/>
          <p:cNvSpPr/>
          <p:nvPr/>
        </p:nvSpPr>
        <p:spPr>
          <a:xfrm rot="5400000" flipH="1">
            <a:off x="4488179" y="-3246120"/>
            <a:ext cx="167639" cy="9144000"/>
          </a:xfrm>
          <a:prstGeom prst="triangle">
            <a:avLst>
              <a:gd name="adj" fmla="val 100000"/>
            </a:avLst>
          </a:prstGeom>
          <a:solidFill>
            <a:srgbClr val="F01014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Shape 19"/>
          <p:cNvSpPr/>
          <p:nvPr/>
        </p:nvSpPr>
        <p:spPr>
          <a:xfrm>
            <a:off x="0" y="6635749"/>
            <a:ext cx="9144000" cy="222249"/>
          </a:xfrm>
          <a:prstGeom prst="rect">
            <a:avLst/>
          </a:prstGeom>
          <a:solidFill>
            <a:srgbClr val="F01014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Shape 20"/>
          <p:cNvSpPr/>
          <p:nvPr/>
        </p:nvSpPr>
        <p:spPr>
          <a:xfrm rot="-5400000" flipH="1">
            <a:off x="4486276" y="2200274"/>
            <a:ext cx="171449" cy="9144000"/>
          </a:xfrm>
          <a:prstGeom prst="triangle">
            <a:avLst>
              <a:gd name="adj" fmla="val 100000"/>
            </a:avLst>
          </a:prstGeom>
          <a:solidFill>
            <a:srgbClr val="262626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" name="Shape 21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8139689" y="238592"/>
            <a:ext cx="779855" cy="284646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Shape 22"/>
          <p:cNvSpPr txBox="1">
            <a:spLocks noGrp="1"/>
          </p:cNvSpPr>
          <p:nvPr>
            <p:ph type="dt" idx="10"/>
          </p:nvPr>
        </p:nvSpPr>
        <p:spPr>
          <a:xfrm>
            <a:off x="0" y="6667500"/>
            <a:ext cx="2590800" cy="190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6553198" y="6667500"/>
            <a:ext cx="2590800" cy="190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200" b="0" u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3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617538"/>
            <a:ext cx="7793037" cy="939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err="1">
                <a:solidFill>
                  <a:schemeClr val="tx1"/>
                </a:solidFill>
              </a:rPr>
              <a:t>Presentation</a:t>
            </a:r>
            <a:r>
              <a:rPr lang="en-US" dirty="0" err="1"/>
              <a:t>Master</a:t>
            </a:r>
            <a:r>
              <a:rPr lang="en-US" dirty="0"/>
              <a:t> title style</a:t>
            </a:r>
          </a:p>
        </p:txBody>
      </p:sp>
      <p:sp>
        <p:nvSpPr>
          <p:cNvPr id="2051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83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324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8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E8C5D78F-269D-4452-886D-7A4BDAD1135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Rectangle 16"/>
          <p:cNvSpPr txBox="1">
            <a:spLocks noChangeArrowheads="1"/>
          </p:cNvSpPr>
          <p:nvPr userDrawn="1"/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9764EA1-E347-4945-834E-6D59F877BFCF}" type="slidenum"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Tahoma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12" name="Isosceles Triangle 11"/>
          <p:cNvSpPr/>
          <p:nvPr userDrawn="1"/>
        </p:nvSpPr>
        <p:spPr>
          <a:xfrm rot="16200000" flipV="1">
            <a:off x="4478156" y="-2965035"/>
            <a:ext cx="187686" cy="9144000"/>
          </a:xfrm>
          <a:prstGeom prst="triangle">
            <a:avLst>
              <a:gd name="adj" fmla="val 100000"/>
            </a:avLst>
          </a:prstGeom>
          <a:solidFill>
            <a:srgbClr val="F010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 userDrawn="1"/>
        </p:nvSpPr>
        <p:spPr>
          <a:xfrm>
            <a:off x="0" y="6377385"/>
            <a:ext cx="9144000" cy="507999"/>
          </a:xfrm>
          <a:prstGeom prst="rect">
            <a:avLst/>
          </a:prstGeom>
          <a:solidFill>
            <a:srgbClr val="F010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Isosceles Triangle 13"/>
          <p:cNvSpPr/>
          <p:nvPr userDrawn="1"/>
        </p:nvSpPr>
        <p:spPr>
          <a:xfrm rot="5400000" flipV="1">
            <a:off x="4439266" y="2153268"/>
            <a:ext cx="265469" cy="9144000"/>
          </a:xfrm>
          <a:prstGeom prst="triangle">
            <a:avLst>
              <a:gd name="adj" fmla="val 100000"/>
            </a:avLst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 userDrawn="1"/>
        </p:nvSpPr>
        <p:spPr>
          <a:xfrm>
            <a:off x="7812360" y="6581002"/>
            <a:ext cx="14514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0" dirty="0">
                <a:solidFill>
                  <a:schemeClr val="bg1"/>
                </a:solidFill>
                <a:latin typeface="+mn-lt"/>
              </a:rPr>
              <a:t>www.abslbs.com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0" y="6362031"/>
            <a:ext cx="47645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0" i="0" kern="1200" spc="5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600" b="0" i="0" kern="1200" spc="5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Innovative</a:t>
            </a:r>
            <a:r>
              <a:rPr lang="en-GB" sz="1600" b="0" i="0" kern="1200" spc="1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en-GB" sz="1600" b="1" i="0" kern="1200" spc="8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laundry software</a:t>
            </a:r>
            <a:r>
              <a:rPr lang="en-GB" sz="1600" b="0" i="0" kern="1200" spc="1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en-GB" sz="1600" b="0" i="0" kern="1200" spc="5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solutions</a:t>
            </a:r>
          </a:p>
        </p:txBody>
      </p:sp>
      <p:pic>
        <p:nvPicPr>
          <p:cNvPr id="17" name="Picture 16" descr="logo.png"/>
          <p:cNvPicPr>
            <a:picLocks noChangeAspect="1"/>
          </p:cNvPicPr>
          <p:nvPr userDrawn="1"/>
        </p:nvPicPr>
        <p:blipFill>
          <a:blip r:embed="rId19" cstate="print"/>
          <a:stretch>
            <a:fillRect/>
          </a:stretch>
        </p:blipFill>
        <p:spPr>
          <a:xfrm>
            <a:off x="7740351" y="238593"/>
            <a:ext cx="1179193" cy="430405"/>
          </a:xfrm>
          <a:prstGeom prst="rect">
            <a:avLst/>
          </a:prstGeom>
        </p:spPr>
      </p:pic>
      <p:pic>
        <p:nvPicPr>
          <p:cNvPr id="2" name="Afbeelding 1"/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4093" y="109023"/>
            <a:ext cx="1309326" cy="50851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  <p:sldLayoutId id="2147483697" r:id="rId15"/>
    <p:sldLayoutId id="2147483698" r:id="rId16"/>
    <p:sldLayoutId id="2147483699" r:id="rId17"/>
  </p:sldLayoutIdLst>
  <p:transition spd="med">
    <p:pull dir="rd"/>
  </p:transition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  <a:cs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  <a:cs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  <a:cs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  <a:cs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itchFamily="34" charset="0"/>
          <a:cs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itchFamily="34" charset="0"/>
          <a:cs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itchFamily="34" charset="0"/>
          <a:cs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itchFamily="34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617538"/>
            <a:ext cx="7793037" cy="939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err="1">
                <a:solidFill>
                  <a:schemeClr val="tx1"/>
                </a:solidFill>
              </a:rPr>
              <a:t>Presentation</a:t>
            </a:r>
            <a:r>
              <a:rPr lang="en-US" dirty="0" err="1"/>
              <a:t>Master</a:t>
            </a:r>
            <a:r>
              <a:rPr lang="en-US" dirty="0"/>
              <a:t> title style</a:t>
            </a:r>
          </a:p>
        </p:txBody>
      </p:sp>
      <p:sp>
        <p:nvSpPr>
          <p:cNvPr id="2051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83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324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8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E8C5D78F-269D-4452-886D-7A4BDAD1135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Rectangle 16"/>
          <p:cNvSpPr txBox="1">
            <a:spLocks noChangeArrowheads="1"/>
          </p:cNvSpPr>
          <p:nvPr userDrawn="1"/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9764EA1-E347-4945-834E-6D59F877BFCF}" type="slidenum"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Tahoma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12" name="Isosceles Triangle 11"/>
          <p:cNvSpPr/>
          <p:nvPr userDrawn="1"/>
        </p:nvSpPr>
        <p:spPr>
          <a:xfrm rot="16200000" flipV="1">
            <a:off x="4478156" y="-2965035"/>
            <a:ext cx="187686" cy="9144000"/>
          </a:xfrm>
          <a:prstGeom prst="triangle">
            <a:avLst>
              <a:gd name="adj" fmla="val 100000"/>
            </a:avLst>
          </a:prstGeom>
          <a:solidFill>
            <a:srgbClr val="F010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 userDrawn="1"/>
        </p:nvSpPr>
        <p:spPr>
          <a:xfrm>
            <a:off x="0" y="6377385"/>
            <a:ext cx="9144000" cy="507999"/>
          </a:xfrm>
          <a:prstGeom prst="rect">
            <a:avLst/>
          </a:prstGeom>
          <a:solidFill>
            <a:srgbClr val="F010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Isosceles Triangle 13"/>
          <p:cNvSpPr/>
          <p:nvPr userDrawn="1"/>
        </p:nvSpPr>
        <p:spPr>
          <a:xfrm rot="5400000" flipV="1">
            <a:off x="4439266" y="2153268"/>
            <a:ext cx="265469" cy="9144000"/>
          </a:xfrm>
          <a:prstGeom prst="triangle">
            <a:avLst>
              <a:gd name="adj" fmla="val 100000"/>
            </a:avLst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 userDrawn="1"/>
        </p:nvSpPr>
        <p:spPr>
          <a:xfrm>
            <a:off x="7812360" y="6581002"/>
            <a:ext cx="14514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0" dirty="0">
                <a:solidFill>
                  <a:schemeClr val="bg1"/>
                </a:solidFill>
                <a:latin typeface="+mn-lt"/>
              </a:rPr>
              <a:t>www.abslbs.com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0" y="6362031"/>
            <a:ext cx="47645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0" i="0" kern="1200" spc="5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600" b="0" i="0" kern="1200" spc="5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Innovative</a:t>
            </a:r>
            <a:r>
              <a:rPr lang="en-GB" sz="1600" b="0" i="0" kern="1200" spc="1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en-GB" sz="1600" b="1" i="0" kern="1200" spc="8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laundry software</a:t>
            </a:r>
            <a:r>
              <a:rPr lang="en-GB" sz="1600" b="0" i="0" kern="1200" spc="1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en-GB" sz="1600" b="0" i="0" kern="1200" spc="5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solutions</a:t>
            </a:r>
          </a:p>
        </p:txBody>
      </p:sp>
      <p:pic>
        <p:nvPicPr>
          <p:cNvPr id="17" name="Picture 16" descr="logo.png"/>
          <p:cNvPicPr>
            <a:picLocks noChangeAspect="1"/>
          </p:cNvPicPr>
          <p:nvPr userDrawn="1"/>
        </p:nvPicPr>
        <p:blipFill>
          <a:blip r:embed="rId19" cstate="print"/>
          <a:stretch>
            <a:fillRect/>
          </a:stretch>
        </p:blipFill>
        <p:spPr>
          <a:xfrm>
            <a:off x="7740351" y="238593"/>
            <a:ext cx="1179193" cy="430405"/>
          </a:xfrm>
          <a:prstGeom prst="rect">
            <a:avLst/>
          </a:prstGeom>
        </p:spPr>
      </p:pic>
      <p:pic>
        <p:nvPicPr>
          <p:cNvPr id="2" name="Afbeelding 1"/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4093" y="109023"/>
            <a:ext cx="1309326" cy="50851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</p:sldLayoutIdLst>
  <p:transition spd="med">
    <p:pull dir="rd"/>
  </p:transition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  <a:cs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  <a:cs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  <a:cs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  <a:cs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itchFamily="34" charset="0"/>
          <a:cs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itchFamily="34" charset="0"/>
          <a:cs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itchFamily="34" charset="0"/>
          <a:cs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itchFamily="34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07504" y="476672"/>
            <a:ext cx="8839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  <a:defRPr/>
            </a:pPr>
            <a:r>
              <a:rPr lang="en-US" sz="3600" b="1" kern="0" dirty="0">
                <a:latin typeface="+mn-lt"/>
                <a:cs typeface="+mn-cs"/>
              </a:rPr>
              <a:t>Spark Label Designer</a:t>
            </a:r>
            <a:endParaRPr lang="en-US" sz="4400" b="1" kern="0" dirty="0">
              <a:latin typeface="+mn-lt"/>
              <a:cs typeface="+mn-cs"/>
            </a:endParaRPr>
          </a:p>
          <a:p>
            <a:pPr algn="ctr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  <a:defRPr/>
            </a:pPr>
            <a:endParaRPr lang="en-US" sz="2800" kern="0" dirty="0">
              <a:latin typeface="+mn-lt"/>
              <a:cs typeface="+mn-cs"/>
            </a:endParaRPr>
          </a:p>
          <a:p>
            <a:pPr algn="ctr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  <a:defRPr/>
            </a:pPr>
            <a:endParaRPr lang="en-US" sz="2800" kern="0" dirty="0">
              <a:latin typeface="+mn-lt"/>
              <a:cs typeface="+mn-cs"/>
            </a:endParaRPr>
          </a:p>
          <a:p>
            <a: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  <a:defRPr/>
            </a:pPr>
            <a:r>
              <a:rPr lang="en-US" sz="2800" kern="0" dirty="0">
                <a:latin typeface="+mn-lt"/>
                <a:cs typeface="+mn-cs"/>
              </a:rPr>
              <a:t>							</a:t>
            </a:r>
          </a:p>
          <a:p>
            <a: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  <a:defRPr/>
            </a:pPr>
            <a:r>
              <a:rPr lang="en-US" sz="2800" kern="0" dirty="0">
                <a:latin typeface="+mn-lt"/>
                <a:cs typeface="+mn-cs"/>
              </a:rPr>
              <a:t>	 </a:t>
            </a: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48" y="5127075"/>
            <a:ext cx="1691680" cy="119377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1720" y="1916832"/>
            <a:ext cx="5257143" cy="3923809"/>
          </a:xfrm>
          <a:prstGeom prst="rect">
            <a:avLst/>
          </a:prstGeom>
        </p:spPr>
      </p:pic>
    </p:spTree>
  </p:cSld>
  <p:clrMapOvr>
    <a:masterClrMapping/>
  </p:clrMapOvr>
  <p:transition spd="med">
    <p:push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SzPct val="25000"/>
            </a:pPr>
            <a:r>
              <a:rPr lang="en-US" sz="3600" b="1" dirty="0">
                <a:solidFill>
                  <a:srgbClr val="000000"/>
                </a:solidFill>
                <a:latin typeface="+mn-lt"/>
                <a:ea typeface="Arial"/>
                <a:cs typeface="+mn-cs"/>
              </a:rPr>
              <a:t>Setup in ABSSolute (3)</a:t>
            </a:r>
          </a:p>
        </p:txBody>
      </p:sp>
      <p:sp>
        <p:nvSpPr>
          <p:cNvPr id="2" name="Rectangle 1"/>
          <p:cNvSpPr/>
          <p:nvPr/>
        </p:nvSpPr>
        <p:spPr>
          <a:xfrm>
            <a:off x="611560" y="1556792"/>
            <a:ext cx="842493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nl-NL" sz="2400" b="1" dirty="0"/>
              <a:t>Label layout (2)</a:t>
            </a:r>
          </a:p>
          <a:p>
            <a:pPr lvl="2"/>
            <a:r>
              <a:rPr lang="en-US" altLang="nl-NL" sz="2000" dirty="0"/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1620" y="2326232"/>
            <a:ext cx="6840759" cy="3983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418545"/>
      </p:ext>
    </p:extLst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SzPct val="25000"/>
            </a:pPr>
            <a:r>
              <a:rPr lang="en-US" sz="3600" b="1" dirty="0">
                <a:solidFill>
                  <a:srgbClr val="000000"/>
                </a:solidFill>
                <a:latin typeface="+mn-lt"/>
                <a:ea typeface="Arial"/>
                <a:cs typeface="+mn-cs"/>
              </a:rPr>
              <a:t>Setup in ABSSolute (4)</a:t>
            </a:r>
          </a:p>
        </p:txBody>
      </p:sp>
      <p:sp>
        <p:nvSpPr>
          <p:cNvPr id="2" name="Rectangle 1"/>
          <p:cNvSpPr/>
          <p:nvPr/>
        </p:nvSpPr>
        <p:spPr>
          <a:xfrm>
            <a:off x="611560" y="1556792"/>
            <a:ext cx="842493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nl-NL" sz="2400" b="1" dirty="0"/>
              <a:t>Workstation Setting (1)</a:t>
            </a:r>
          </a:p>
          <a:p>
            <a:pPr lvl="2"/>
            <a:r>
              <a:rPr lang="en-US" altLang="nl-NL" sz="2000" dirty="0"/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755576" y="2204864"/>
            <a:ext cx="777686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defRPr/>
            </a:pPr>
            <a:r>
              <a:rPr lang="en-US" sz="2000" dirty="0"/>
              <a:t>A label printer can be ‘connected’ to one or more workstations in ABSSolute.</a:t>
            </a:r>
          </a:p>
          <a:p>
            <a:pPr lvl="1">
              <a:defRPr/>
            </a:pPr>
            <a:endParaRPr lang="en-US" sz="2000" dirty="0"/>
          </a:p>
          <a:p>
            <a:pPr lvl="1">
              <a:defRPr/>
            </a:pPr>
            <a:endParaRPr lang="en-US" sz="800" dirty="0"/>
          </a:p>
          <a:p>
            <a:pPr marL="914400" lvl="1" indent="-457200" eaLnBrk="1" hangingPunct="1">
              <a:buFont typeface="+mj-lt"/>
              <a:buAutoNum type="arabicPeriod"/>
              <a:defRPr/>
            </a:pPr>
            <a:r>
              <a:rPr lang="en-US" sz="2000" dirty="0"/>
              <a:t>Select a workstation and click “Modify”</a:t>
            </a:r>
          </a:p>
          <a:p>
            <a:pPr marL="914400" lvl="1" indent="-457200" eaLnBrk="1" hangingPunct="1">
              <a:buFont typeface="+mj-lt"/>
              <a:buAutoNum type="arabicPeriod"/>
              <a:defRPr/>
            </a:pPr>
            <a:r>
              <a:rPr lang="en-US" sz="2000" dirty="0"/>
              <a:t>Switch to tab “Label Printers”</a:t>
            </a:r>
          </a:p>
          <a:p>
            <a:pPr marL="914400" lvl="1" indent="-457200" eaLnBrk="1" hangingPunct="1">
              <a:buFont typeface="+mj-lt"/>
              <a:buAutoNum type="arabicPeriod"/>
              <a:defRPr/>
            </a:pPr>
            <a:r>
              <a:rPr lang="en-US" sz="2000" dirty="0"/>
              <a:t>Click “Add”</a:t>
            </a:r>
          </a:p>
          <a:p>
            <a:pPr marL="914400" lvl="1" indent="-457200" eaLnBrk="1" hangingPunct="1">
              <a:buFont typeface="+mj-lt"/>
              <a:buAutoNum type="arabicPeriod"/>
              <a:defRPr/>
            </a:pPr>
            <a:r>
              <a:rPr lang="en-US" sz="2000" dirty="0"/>
              <a:t>Select the appropriate label printer and click</a:t>
            </a:r>
          </a:p>
          <a:p>
            <a:pPr marL="914400" lvl="1" indent="-457200" eaLnBrk="1" hangingPunct="1">
              <a:buFont typeface="+mj-lt"/>
              <a:buAutoNum type="arabicPeriod"/>
              <a:defRPr/>
            </a:pPr>
            <a:r>
              <a:rPr lang="en-US" sz="2000" dirty="0"/>
              <a:t>Click “Save and Exit” twice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221088"/>
            <a:ext cx="280031" cy="28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0411331"/>
      </p:ext>
    </p:extLst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SzPct val="25000"/>
            </a:pPr>
            <a:r>
              <a:rPr lang="en-US" sz="3600" b="1" dirty="0">
                <a:solidFill>
                  <a:srgbClr val="000000"/>
                </a:solidFill>
                <a:latin typeface="+mn-lt"/>
                <a:ea typeface="Arial"/>
                <a:cs typeface="+mn-cs"/>
              </a:rPr>
              <a:t>Setup in ABSSolute (5)</a:t>
            </a:r>
          </a:p>
        </p:txBody>
      </p:sp>
      <p:sp>
        <p:nvSpPr>
          <p:cNvPr id="2" name="Rectangle 1"/>
          <p:cNvSpPr/>
          <p:nvPr/>
        </p:nvSpPr>
        <p:spPr>
          <a:xfrm>
            <a:off x="611560" y="1556792"/>
            <a:ext cx="842493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nl-NL" sz="2400" b="1" dirty="0"/>
              <a:t>Workstation Setting (2)</a:t>
            </a:r>
          </a:p>
          <a:p>
            <a:pPr lvl="2"/>
            <a:r>
              <a:rPr lang="en-US" altLang="nl-NL" sz="2000" dirty="0"/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755576" y="2204864"/>
            <a:ext cx="77768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defRPr/>
            </a:pPr>
            <a:endParaRPr lang="en-US" sz="1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2121351"/>
            <a:ext cx="7632848" cy="3964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165686"/>
      </p:ext>
    </p:extLst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SzPct val="25000"/>
            </a:pPr>
            <a:r>
              <a:rPr lang="en-US" sz="3600" b="1" dirty="0">
                <a:solidFill>
                  <a:srgbClr val="000000"/>
                </a:solidFill>
                <a:latin typeface="+mn-lt"/>
                <a:ea typeface="Arial"/>
                <a:cs typeface="+mn-cs"/>
              </a:rPr>
              <a:t>Setup in ABSSolute (6)</a:t>
            </a:r>
          </a:p>
        </p:txBody>
      </p:sp>
      <p:sp>
        <p:nvSpPr>
          <p:cNvPr id="4" name="Rectangle 3"/>
          <p:cNvSpPr/>
          <p:nvPr/>
        </p:nvSpPr>
        <p:spPr>
          <a:xfrm>
            <a:off x="755576" y="2204864"/>
            <a:ext cx="77768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defRPr/>
            </a:pPr>
            <a:endParaRPr lang="en-US" sz="1600" dirty="0"/>
          </a:p>
        </p:txBody>
      </p:sp>
      <p:sp>
        <p:nvSpPr>
          <p:cNvPr id="5" name="Rectangle 4"/>
          <p:cNvSpPr/>
          <p:nvPr/>
        </p:nvSpPr>
        <p:spPr>
          <a:xfrm>
            <a:off x="755576" y="1659285"/>
            <a:ext cx="799288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sz="2400" b="1" dirty="0"/>
              <a:t>Customers (1)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endParaRPr lang="en-US" sz="2400" dirty="0"/>
          </a:p>
          <a:p>
            <a:pPr lvl="1">
              <a:defRPr/>
            </a:pPr>
            <a:r>
              <a:rPr lang="en-US" sz="2000" dirty="0"/>
              <a:t>The label layout created earlier can be used for one or more customers (from the “Customers” dialogue)</a:t>
            </a:r>
          </a:p>
          <a:p>
            <a:pPr lvl="1">
              <a:defRPr/>
            </a:pPr>
            <a:endParaRPr lang="en-US" sz="2000" dirty="0"/>
          </a:p>
          <a:p>
            <a:pPr marL="914400" lvl="1" indent="-457200" eaLnBrk="1" hangingPunct="1">
              <a:buFont typeface="+mj-lt"/>
              <a:buAutoNum type="arabicPeriod"/>
              <a:defRPr/>
            </a:pPr>
            <a:r>
              <a:rPr lang="en-US" sz="2000" dirty="0"/>
              <a:t>Select the required customer and click “Modify”</a:t>
            </a:r>
          </a:p>
          <a:p>
            <a:pPr marL="914400" lvl="1" indent="-457200" eaLnBrk="1" hangingPunct="1">
              <a:buFont typeface="+mj-lt"/>
              <a:buAutoNum type="arabicPeriod"/>
              <a:defRPr/>
            </a:pPr>
            <a:r>
              <a:rPr lang="en-US" sz="2000" dirty="0"/>
              <a:t>Switch to tab “Garments”</a:t>
            </a:r>
          </a:p>
          <a:p>
            <a:pPr marL="914400" lvl="1" indent="-457200" eaLnBrk="1" hangingPunct="1">
              <a:buFont typeface="+mj-lt"/>
              <a:buAutoNum type="arabicPeriod"/>
              <a:defRPr/>
            </a:pPr>
            <a:r>
              <a:rPr lang="en-US" sz="2000" dirty="0"/>
              <a:t>Select the appropriate label layout and click “Save and Exit”</a:t>
            </a:r>
          </a:p>
        </p:txBody>
      </p:sp>
    </p:spTree>
    <p:extLst>
      <p:ext uri="{BB962C8B-B14F-4D97-AF65-F5344CB8AC3E}">
        <p14:creationId xmlns:p14="http://schemas.microsoft.com/office/powerpoint/2010/main" val="2384182137"/>
      </p:ext>
    </p:extLst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SzPct val="25000"/>
            </a:pPr>
            <a:r>
              <a:rPr lang="en-US" sz="3600" b="1" dirty="0">
                <a:solidFill>
                  <a:srgbClr val="000000"/>
                </a:solidFill>
                <a:latin typeface="+mn-lt"/>
                <a:ea typeface="Arial"/>
                <a:cs typeface="+mn-cs"/>
              </a:rPr>
              <a:t>Setup in ABSSolute (7)</a:t>
            </a:r>
          </a:p>
        </p:txBody>
      </p:sp>
      <p:sp>
        <p:nvSpPr>
          <p:cNvPr id="4" name="Rectangle 3"/>
          <p:cNvSpPr/>
          <p:nvPr/>
        </p:nvSpPr>
        <p:spPr>
          <a:xfrm>
            <a:off x="755576" y="2204864"/>
            <a:ext cx="77768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defRPr/>
            </a:pPr>
            <a:endParaRPr lang="en-US" sz="1600" dirty="0"/>
          </a:p>
        </p:txBody>
      </p:sp>
      <p:sp>
        <p:nvSpPr>
          <p:cNvPr id="5" name="Rectangle 4"/>
          <p:cNvSpPr/>
          <p:nvPr/>
        </p:nvSpPr>
        <p:spPr>
          <a:xfrm>
            <a:off x="755576" y="1659285"/>
            <a:ext cx="79928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sz="2400" b="1" dirty="0"/>
              <a:t>Customers (2)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2240350"/>
            <a:ext cx="8147248" cy="3957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132967"/>
      </p:ext>
    </p:extLst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>
            <a:spLocks noGrp="1"/>
          </p:cNvSpPr>
          <p:nvPr>
            <p:ph type="title"/>
          </p:nvPr>
        </p:nvSpPr>
        <p:spPr>
          <a:xfrm>
            <a:off x="498376" y="11663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SzPct val="25000"/>
            </a:pPr>
            <a:r>
              <a:rPr lang="en-US" sz="3600" b="1" dirty="0">
                <a:solidFill>
                  <a:srgbClr val="000000"/>
                </a:solidFill>
                <a:latin typeface="+mn-lt"/>
                <a:ea typeface="Arial"/>
                <a:cs typeface="+mn-cs"/>
              </a:rPr>
              <a:t>Overview Spark Print and Spark Engine (1)</a:t>
            </a:r>
          </a:p>
        </p:txBody>
      </p:sp>
      <p:sp>
        <p:nvSpPr>
          <p:cNvPr id="4" name="Rectangle 3"/>
          <p:cNvSpPr/>
          <p:nvPr/>
        </p:nvSpPr>
        <p:spPr>
          <a:xfrm>
            <a:off x="755576" y="2204864"/>
            <a:ext cx="77768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defRPr/>
            </a:pPr>
            <a:endParaRPr lang="en-US" sz="1600" dirty="0"/>
          </a:p>
        </p:txBody>
      </p:sp>
      <p:sp>
        <p:nvSpPr>
          <p:cNvPr id="5" name="Rectangle 4"/>
          <p:cNvSpPr/>
          <p:nvPr/>
        </p:nvSpPr>
        <p:spPr>
          <a:xfrm>
            <a:off x="755576" y="1659285"/>
            <a:ext cx="79928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sz="2400" b="1" dirty="0"/>
              <a:t>Spark Print (1)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2243012"/>
            <a:ext cx="7848871" cy="3876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741688"/>
      </p:ext>
    </p:extLst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>
            <a:spLocks noGrp="1"/>
          </p:cNvSpPr>
          <p:nvPr>
            <p:ph type="title"/>
          </p:nvPr>
        </p:nvSpPr>
        <p:spPr>
          <a:xfrm>
            <a:off x="498376" y="11663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SzPct val="25000"/>
            </a:pPr>
            <a:r>
              <a:rPr lang="en-US" sz="3600" b="1" dirty="0">
                <a:solidFill>
                  <a:srgbClr val="000000"/>
                </a:solidFill>
                <a:latin typeface="+mn-lt"/>
                <a:ea typeface="Arial"/>
                <a:cs typeface="+mn-cs"/>
              </a:rPr>
              <a:t>Overview Spark Print and Spark Engine (2)</a:t>
            </a:r>
          </a:p>
        </p:txBody>
      </p:sp>
      <p:sp>
        <p:nvSpPr>
          <p:cNvPr id="4" name="Rectangle 3"/>
          <p:cNvSpPr/>
          <p:nvPr/>
        </p:nvSpPr>
        <p:spPr>
          <a:xfrm>
            <a:off x="755576" y="2204864"/>
            <a:ext cx="77768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defRPr/>
            </a:pPr>
            <a:endParaRPr lang="en-US" sz="1600" dirty="0"/>
          </a:p>
        </p:txBody>
      </p:sp>
      <p:sp>
        <p:nvSpPr>
          <p:cNvPr id="5" name="Rectangle 4"/>
          <p:cNvSpPr/>
          <p:nvPr/>
        </p:nvSpPr>
        <p:spPr>
          <a:xfrm>
            <a:off x="755576" y="1659285"/>
            <a:ext cx="79928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sz="2400" b="1" dirty="0"/>
              <a:t>Spark Print (2)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376" y="2234183"/>
            <a:ext cx="8322095" cy="4147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15531"/>
      </p:ext>
    </p:extLst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>
            <a:spLocks noGrp="1"/>
          </p:cNvSpPr>
          <p:nvPr>
            <p:ph type="title"/>
          </p:nvPr>
        </p:nvSpPr>
        <p:spPr>
          <a:xfrm>
            <a:off x="498376" y="11663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SzPct val="25000"/>
            </a:pPr>
            <a:r>
              <a:rPr lang="en-US" sz="3600" b="1" dirty="0">
                <a:solidFill>
                  <a:srgbClr val="000000"/>
                </a:solidFill>
                <a:latin typeface="+mn-lt"/>
                <a:ea typeface="Arial"/>
                <a:cs typeface="+mn-cs"/>
              </a:rPr>
              <a:t>Overview Spark Print and Spark Engine (3)</a:t>
            </a:r>
          </a:p>
        </p:txBody>
      </p:sp>
      <p:sp>
        <p:nvSpPr>
          <p:cNvPr id="4" name="Rectangle 3"/>
          <p:cNvSpPr/>
          <p:nvPr/>
        </p:nvSpPr>
        <p:spPr>
          <a:xfrm>
            <a:off x="755576" y="2204864"/>
            <a:ext cx="77768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defRPr/>
            </a:pPr>
            <a:endParaRPr lang="en-US" sz="1600" dirty="0"/>
          </a:p>
        </p:txBody>
      </p:sp>
      <p:sp>
        <p:nvSpPr>
          <p:cNvPr id="5" name="Rectangle 4"/>
          <p:cNvSpPr/>
          <p:nvPr/>
        </p:nvSpPr>
        <p:spPr>
          <a:xfrm>
            <a:off x="755576" y="1659285"/>
            <a:ext cx="79928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sz="2400" b="1" dirty="0"/>
              <a:t>Spark Engine (1)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endParaRPr lang="en-US" sz="2400" dirty="0"/>
          </a:p>
        </p:txBody>
      </p:sp>
      <p:pic>
        <p:nvPicPr>
          <p:cNvPr id="1026" name="Picture 2" descr="C:\Users\JANKOL~1\AppData\Local\Temp\SNAGHTML47d5071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008" y="2209131"/>
            <a:ext cx="7620000" cy="3956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6965691"/>
      </p:ext>
    </p:extLst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>
            <a:spLocks noGrp="1"/>
          </p:cNvSpPr>
          <p:nvPr>
            <p:ph type="title"/>
          </p:nvPr>
        </p:nvSpPr>
        <p:spPr>
          <a:xfrm>
            <a:off x="498376" y="11663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SzPct val="25000"/>
            </a:pPr>
            <a:r>
              <a:rPr lang="en-US" sz="3600" b="1" dirty="0">
                <a:solidFill>
                  <a:srgbClr val="000000"/>
                </a:solidFill>
                <a:latin typeface="+mn-lt"/>
                <a:ea typeface="Arial"/>
                <a:cs typeface="+mn-cs"/>
              </a:rPr>
              <a:t>Initial Spark </a:t>
            </a:r>
            <a:r>
              <a:rPr lang="en-US" sz="3600" b="1" dirty="0" err="1">
                <a:solidFill>
                  <a:srgbClr val="000000"/>
                </a:solidFill>
                <a:latin typeface="+mn-lt"/>
                <a:ea typeface="Arial"/>
                <a:cs typeface="+mn-cs"/>
              </a:rPr>
              <a:t>LabelOverview</a:t>
            </a:r>
            <a:r>
              <a:rPr lang="en-US" sz="3600" b="1" dirty="0">
                <a:solidFill>
                  <a:srgbClr val="000000"/>
                </a:solidFill>
                <a:latin typeface="+mn-lt"/>
                <a:ea typeface="Arial"/>
                <a:cs typeface="+mn-cs"/>
              </a:rPr>
              <a:t> Spark Print and Spark Engine (4)</a:t>
            </a:r>
          </a:p>
        </p:txBody>
      </p:sp>
      <p:sp>
        <p:nvSpPr>
          <p:cNvPr id="4" name="Rectangle 3"/>
          <p:cNvSpPr/>
          <p:nvPr/>
        </p:nvSpPr>
        <p:spPr>
          <a:xfrm>
            <a:off x="755576" y="2204864"/>
            <a:ext cx="77768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defRPr/>
            </a:pPr>
            <a:endParaRPr lang="en-US" sz="1600" dirty="0"/>
          </a:p>
        </p:txBody>
      </p:sp>
      <p:sp>
        <p:nvSpPr>
          <p:cNvPr id="5" name="Rectangle 4"/>
          <p:cNvSpPr/>
          <p:nvPr/>
        </p:nvSpPr>
        <p:spPr>
          <a:xfrm>
            <a:off x="755576" y="1659285"/>
            <a:ext cx="79928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sz="2400" b="1" dirty="0"/>
              <a:t>Spark Engine (2)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endParaRPr lang="en-US" sz="2400" dirty="0"/>
          </a:p>
        </p:txBody>
      </p:sp>
      <p:pic>
        <p:nvPicPr>
          <p:cNvPr id="17410" name="Picture 2" descr="C:\Users\JANKOL~1\AppData\Local\Temp\SNAGHTML47d5eb8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71" y="2240123"/>
            <a:ext cx="6289104" cy="3273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4248" y="4293096"/>
            <a:ext cx="2044689" cy="2153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238730"/>
      </p:ext>
    </p:extLst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>
            <a:spLocks noGrp="1"/>
          </p:cNvSpPr>
          <p:nvPr>
            <p:ph type="title"/>
          </p:nvPr>
        </p:nvSpPr>
        <p:spPr>
          <a:xfrm>
            <a:off x="188080" y="16045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SzPct val="25000"/>
            </a:pPr>
            <a:r>
              <a:rPr lang="en-US" sz="3600" b="1" dirty="0">
                <a:solidFill>
                  <a:srgbClr val="000000"/>
                </a:solidFill>
                <a:latin typeface="+mn-lt"/>
                <a:ea typeface="Arial"/>
                <a:cs typeface="+mn-cs"/>
              </a:rPr>
              <a:t>Manage label printers and design (1)</a:t>
            </a:r>
          </a:p>
        </p:txBody>
      </p:sp>
      <p:sp>
        <p:nvSpPr>
          <p:cNvPr id="4" name="Rectangle 3"/>
          <p:cNvSpPr/>
          <p:nvPr/>
        </p:nvSpPr>
        <p:spPr>
          <a:xfrm>
            <a:off x="755576" y="2204864"/>
            <a:ext cx="77768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defRPr/>
            </a:pPr>
            <a:endParaRPr lang="en-US" sz="1600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827584" y="1556792"/>
            <a:ext cx="7983538" cy="414337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nl-NL" sz="2400" b="1" dirty="0"/>
              <a:t>Spark Engine (1)</a:t>
            </a:r>
          </a:p>
          <a:p>
            <a:endParaRPr lang="en-US" altLang="nl-NL" sz="2400" dirty="0"/>
          </a:p>
          <a:p>
            <a:endParaRPr lang="en-US" altLang="nl-NL" sz="2400" dirty="0"/>
          </a:p>
          <a:p>
            <a:endParaRPr lang="en-US" altLang="nl-NL" sz="2400" dirty="0"/>
          </a:p>
          <a:p>
            <a:endParaRPr lang="en-US" altLang="nl-NL" sz="2000" dirty="0"/>
          </a:p>
          <a:p>
            <a:pPr lvl="1">
              <a:buFont typeface="Wingdings" panose="05000000000000000000" pitchFamily="2" charset="2"/>
              <a:buNone/>
            </a:pPr>
            <a:endParaRPr lang="en-US" altLang="nl-NL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539" y="2060848"/>
            <a:ext cx="7561905" cy="449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227960"/>
      </p:ext>
    </p:extLst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262626"/>
              </a:buClr>
              <a:buSzPct val="25000"/>
              <a:buFont typeface="Calibri"/>
              <a:buNone/>
            </a:pPr>
            <a:r>
              <a:rPr lang="en-US" sz="3600" b="1" dirty="0">
                <a:solidFill>
                  <a:srgbClr val="000000"/>
                </a:solidFill>
                <a:latin typeface="+mn-lt"/>
                <a:ea typeface="Arial"/>
                <a:cs typeface="+mn-cs"/>
              </a:rPr>
              <a:t>Topic’s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2699792" y="2348880"/>
            <a:ext cx="7772400" cy="3856038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lvl="1" indent="-342900">
              <a:buFont typeface="Wingdings" panose="05000000000000000000" pitchFamily="2" charset="2"/>
              <a:buChar char="§"/>
            </a:pPr>
            <a:r>
              <a:rPr lang="en-GB" altLang="nl-NL" sz="2000" b="1" dirty="0"/>
              <a:t>General overview</a:t>
            </a:r>
          </a:p>
          <a:p>
            <a:pPr marL="342900" lvl="1" indent="-342900">
              <a:buFont typeface="Wingdings" panose="05000000000000000000" pitchFamily="2" charset="2"/>
              <a:buChar char="§"/>
            </a:pPr>
            <a:r>
              <a:rPr lang="en-GB" altLang="nl-NL" sz="2000" b="1" dirty="0"/>
              <a:t>Technical basics</a:t>
            </a:r>
          </a:p>
          <a:p>
            <a:pPr marL="342900" lvl="1" indent="-342900">
              <a:buFont typeface="Wingdings" panose="05000000000000000000" pitchFamily="2" charset="2"/>
              <a:buChar char="§"/>
            </a:pPr>
            <a:r>
              <a:rPr lang="en-GB" altLang="nl-NL" sz="2000" b="1" dirty="0"/>
              <a:t>Setup in ABSSolute</a:t>
            </a:r>
          </a:p>
          <a:p>
            <a:pPr marL="342900" lvl="1" indent="-342900">
              <a:buFont typeface="Wingdings" panose="05000000000000000000" pitchFamily="2" charset="2"/>
              <a:buChar char="§"/>
            </a:pPr>
            <a:r>
              <a:rPr lang="en-GB" altLang="nl-NL" sz="2000" b="1" dirty="0"/>
              <a:t>Overview Spark Print and Spark Engine</a:t>
            </a:r>
          </a:p>
          <a:p>
            <a:pPr marL="342900" lvl="1" indent="-342900">
              <a:buFont typeface="Wingdings" panose="05000000000000000000" pitchFamily="2" charset="2"/>
              <a:buChar char="§"/>
            </a:pPr>
            <a:r>
              <a:rPr lang="en-GB" altLang="nl-NL" sz="2000" b="1" dirty="0"/>
              <a:t>Define an initial Spark label</a:t>
            </a:r>
          </a:p>
          <a:p>
            <a:pPr marL="342900" lvl="1" indent="-342900">
              <a:buFont typeface="Wingdings" panose="05000000000000000000" pitchFamily="2" charset="2"/>
              <a:buChar char="§"/>
            </a:pPr>
            <a:r>
              <a:rPr lang="en-GB" altLang="nl-NL" sz="2000" b="1" dirty="0"/>
              <a:t>Manage label printers and designs</a:t>
            </a:r>
          </a:p>
          <a:p>
            <a:pPr lvl="1"/>
            <a:endParaRPr lang="en-GB" altLang="nl-NL" sz="2000" dirty="0"/>
          </a:p>
        </p:txBody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>
            <a:spLocks noGrp="1"/>
          </p:cNvSpPr>
          <p:nvPr>
            <p:ph type="title"/>
          </p:nvPr>
        </p:nvSpPr>
        <p:spPr>
          <a:xfrm>
            <a:off x="188080" y="16045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SzPct val="25000"/>
            </a:pPr>
            <a:r>
              <a:rPr lang="en-US" sz="3600" b="1" dirty="0">
                <a:solidFill>
                  <a:srgbClr val="000000"/>
                </a:solidFill>
                <a:latin typeface="+mn-lt"/>
                <a:ea typeface="Arial"/>
                <a:cs typeface="+mn-cs"/>
              </a:rPr>
              <a:t>Manage label printers and design (2)</a:t>
            </a:r>
          </a:p>
        </p:txBody>
      </p:sp>
      <p:sp>
        <p:nvSpPr>
          <p:cNvPr id="4" name="Rectangle 3"/>
          <p:cNvSpPr/>
          <p:nvPr/>
        </p:nvSpPr>
        <p:spPr>
          <a:xfrm>
            <a:off x="755576" y="2204864"/>
            <a:ext cx="77768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defRPr/>
            </a:pPr>
            <a:endParaRPr lang="en-US" sz="1600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827584" y="1556792"/>
            <a:ext cx="7983538" cy="414337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nl-NL" sz="2400" b="1" dirty="0"/>
              <a:t>Spark Print (1)</a:t>
            </a:r>
          </a:p>
          <a:p>
            <a:endParaRPr lang="en-US" altLang="nl-NL" sz="2400" dirty="0"/>
          </a:p>
          <a:p>
            <a:endParaRPr lang="en-US" altLang="nl-NL" sz="2400" dirty="0"/>
          </a:p>
          <a:p>
            <a:endParaRPr lang="en-US" altLang="nl-NL" sz="2400" dirty="0"/>
          </a:p>
          <a:p>
            <a:endParaRPr lang="en-US" altLang="nl-NL" sz="2000" dirty="0"/>
          </a:p>
          <a:p>
            <a:pPr lvl="1">
              <a:buFont typeface="Wingdings" panose="05000000000000000000" pitchFamily="2" charset="2"/>
              <a:buNone/>
            </a:pPr>
            <a:endParaRPr lang="en-US" altLang="nl-NL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080" y="2060848"/>
            <a:ext cx="8828571" cy="449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223205"/>
      </p:ext>
    </p:extLst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GB" altLang="nl-NL" sz="3600" b="1" dirty="0">
                <a:solidFill>
                  <a:srgbClr val="000000"/>
                </a:solidFill>
                <a:latin typeface="+mn-lt"/>
                <a:ea typeface="Arial"/>
                <a:cs typeface="+mn-cs"/>
              </a:rPr>
              <a:t>General Overview (1)</a:t>
            </a:r>
            <a:endParaRPr lang="en-US" sz="3600" b="1" dirty="0">
              <a:solidFill>
                <a:srgbClr val="000000"/>
              </a:solidFill>
              <a:latin typeface="+mn-lt"/>
              <a:ea typeface="Arial"/>
              <a:cs typeface="+mn-cs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57200" y="1556792"/>
            <a:ext cx="8497888" cy="4575721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nl-NL" sz="2400" b="1" dirty="0"/>
              <a:t>What is Spark?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nl-NL" sz="2400" dirty="0"/>
          </a:p>
          <a:p>
            <a:pPr lvl="1">
              <a:buFont typeface="Wingdings" panose="05000000000000000000" pitchFamily="2" charset="2"/>
              <a:buNone/>
            </a:pPr>
            <a:r>
              <a:rPr lang="en-US" altLang="nl-NL" sz="2000" dirty="0"/>
              <a:t>Spark is a side product of ABS with a specific purpose; design and print labels. Labels are important in the laundry-realm and are mainly used to uniquely identify items like garments. </a:t>
            </a:r>
          </a:p>
          <a:p>
            <a:pPr lvl="1">
              <a:buFont typeface="Wingdings" panose="05000000000000000000" pitchFamily="2" charset="2"/>
              <a:buNone/>
            </a:pPr>
            <a:endParaRPr lang="en-US" altLang="nl-NL" sz="2000" dirty="0"/>
          </a:p>
          <a:p>
            <a:pPr lvl="1">
              <a:buFont typeface="Wingdings" panose="05000000000000000000" pitchFamily="2" charset="2"/>
              <a:buNone/>
            </a:pPr>
            <a:r>
              <a:rPr lang="en-US" altLang="nl-NL" sz="2000" dirty="0"/>
              <a:t>	To retrieve i.e. the owner of a garment, it’s necessary to use an identification-system like a label that is fixed to a garment. This label can all kinds of information like the name of the owner, the inset date, a barcode etc.</a:t>
            </a:r>
          </a:p>
          <a:p>
            <a:pPr lvl="1">
              <a:buFont typeface="Wingdings" panose="05000000000000000000" pitchFamily="2" charset="2"/>
              <a:buNone/>
            </a:pPr>
            <a:endParaRPr lang="en-US" altLang="nl-NL" sz="2000" dirty="0"/>
          </a:p>
          <a:p>
            <a:pPr lvl="1">
              <a:buFont typeface="Wingdings" panose="05000000000000000000" pitchFamily="2" charset="2"/>
              <a:buNone/>
            </a:pPr>
            <a:r>
              <a:rPr lang="en-US" altLang="nl-NL" sz="2000" dirty="0"/>
              <a:t>Labels are also used to disclose the name and/or function of the wearer.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GB" altLang="nl-NL" sz="3600" b="1" dirty="0">
                <a:solidFill>
                  <a:srgbClr val="000000"/>
                </a:solidFill>
                <a:latin typeface="+mn-lt"/>
                <a:ea typeface="Arial"/>
                <a:cs typeface="+mn-cs"/>
              </a:rPr>
              <a:t>General Overview (2)</a:t>
            </a:r>
            <a:endParaRPr lang="en-US" sz="3600" b="1" dirty="0">
              <a:solidFill>
                <a:srgbClr val="000000"/>
              </a:solidFill>
              <a:latin typeface="+mn-lt"/>
              <a:ea typeface="Arial"/>
              <a:cs typeface="+mn-cs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57200" y="1556792"/>
            <a:ext cx="8497888" cy="4575721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nl-NL" sz="2400" b="1" dirty="0"/>
              <a:t>Designing labels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endParaRPr lang="en-US" altLang="nl-NL" sz="2400" dirty="0"/>
          </a:p>
          <a:p>
            <a:pPr lvl="1"/>
            <a:r>
              <a:rPr lang="en-US" altLang="nl-NL" sz="2000" dirty="0"/>
              <a:t>The information to be printed on a label is customer specific. Spark gives you the freedom to design labels that meet your specific requirements or that from your customer!</a:t>
            </a:r>
          </a:p>
          <a:p>
            <a:pPr lvl="1"/>
            <a:endParaRPr lang="en-US" altLang="nl-NL" sz="2000" dirty="0"/>
          </a:p>
          <a:p>
            <a:pPr lvl="1"/>
            <a:r>
              <a:rPr lang="en-US" altLang="nl-NL" sz="2000" dirty="0"/>
              <a:t>The contents can be fixed information (like a logo or a company name) complimented with information from a given set of fields coming from ABSSolute. </a:t>
            </a:r>
          </a:p>
          <a:p>
            <a:pPr lvl="1"/>
            <a:endParaRPr lang="en-US" altLang="nl-NL" sz="2000" dirty="0"/>
          </a:p>
          <a:p>
            <a:pPr lvl="1"/>
            <a:r>
              <a:rPr lang="en-US" altLang="nl-NL" sz="2000" dirty="0"/>
              <a:t>It’s also possible to enter information manually, after which one or more labels can be generated, each with their own unique identification number.</a:t>
            </a:r>
            <a:endParaRPr lang="en-GB" altLang="nl-NL" sz="2000" dirty="0"/>
          </a:p>
        </p:txBody>
      </p:sp>
    </p:spTree>
    <p:extLst>
      <p:ext uri="{BB962C8B-B14F-4D97-AF65-F5344CB8AC3E}">
        <p14:creationId xmlns:p14="http://schemas.microsoft.com/office/powerpoint/2010/main" val="3968983643"/>
      </p:ext>
    </p:extLst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GB" altLang="nl-NL" sz="3600" b="1" dirty="0">
                <a:solidFill>
                  <a:srgbClr val="000000"/>
                </a:solidFill>
                <a:latin typeface="+mn-lt"/>
                <a:ea typeface="Arial"/>
                <a:cs typeface="+mn-cs"/>
              </a:rPr>
              <a:t>General Overview (3)</a:t>
            </a:r>
            <a:endParaRPr lang="en-US" sz="3600" b="1" dirty="0">
              <a:solidFill>
                <a:srgbClr val="000000"/>
              </a:solidFill>
              <a:latin typeface="+mn-lt"/>
              <a:ea typeface="Arial"/>
              <a:cs typeface="+mn-cs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57200" y="1556792"/>
            <a:ext cx="8497888" cy="4575721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nl-NL" sz="2400" b="1" dirty="0"/>
              <a:t>Printing labels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endParaRPr lang="en-US" altLang="nl-NL" sz="2400" dirty="0"/>
          </a:p>
          <a:p>
            <a:pPr lvl="1"/>
            <a:r>
              <a:rPr lang="en-US" altLang="nl-NL" sz="2000" dirty="0"/>
              <a:t>Independent of the designing function, a Spark component  (Engine) takes care of generating a print job and submitting that to Windows. </a:t>
            </a:r>
          </a:p>
          <a:p>
            <a:pPr lvl="1"/>
            <a:endParaRPr lang="en-US" altLang="nl-NL" sz="2000" dirty="0"/>
          </a:p>
          <a:p>
            <a:pPr lvl="1"/>
            <a:r>
              <a:rPr lang="en-US" altLang="nl-NL" sz="2000" dirty="0"/>
              <a:t>Every second the Spark Engine checks for the existence of a file, with print-commands, in a given location. If it finds one, it will be processed.</a:t>
            </a:r>
          </a:p>
          <a:p>
            <a:pPr lvl="1"/>
            <a:endParaRPr lang="en-US" altLang="nl-NL" sz="2000" dirty="0"/>
          </a:p>
          <a:p>
            <a:pPr lvl="1"/>
            <a:r>
              <a:rPr lang="en-US" altLang="nl-NL" sz="2000" dirty="0"/>
              <a:t>For the actual printing the Windows-environment is used, which implies that you don’t have to wait until the labels have been printed. Another advantage is, that you can make use of network-printers; in that case the printer can be in a different location.</a:t>
            </a:r>
          </a:p>
        </p:txBody>
      </p:sp>
    </p:spTree>
    <p:extLst>
      <p:ext uri="{BB962C8B-B14F-4D97-AF65-F5344CB8AC3E}">
        <p14:creationId xmlns:p14="http://schemas.microsoft.com/office/powerpoint/2010/main" val="160019989"/>
      </p:ext>
    </p:extLst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GB" altLang="nl-NL" sz="3600" b="1" dirty="0">
                <a:solidFill>
                  <a:srgbClr val="000000"/>
                </a:solidFill>
                <a:latin typeface="+mn-lt"/>
                <a:ea typeface="Arial"/>
                <a:cs typeface="+mn-cs"/>
              </a:rPr>
              <a:t>Technical basics (1)</a:t>
            </a:r>
            <a:endParaRPr lang="en-US" sz="3600" b="1" dirty="0">
              <a:solidFill>
                <a:srgbClr val="000000"/>
              </a:solidFill>
              <a:latin typeface="+mn-lt"/>
              <a:ea typeface="Arial"/>
              <a:cs typeface="+mn-cs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57200" y="1556792"/>
            <a:ext cx="8497888" cy="4575721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sz="2400" b="1" dirty="0"/>
              <a:t>Helicopter view of the label printing process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endParaRPr lang="en-US" sz="2400" dirty="0"/>
          </a:p>
          <a:p>
            <a:pPr marL="914400" lvl="1" indent="-457200" eaLnBrk="1" hangingPunct="1">
              <a:buFont typeface="+mj-lt"/>
              <a:buAutoNum type="arabicPeriod"/>
              <a:defRPr/>
            </a:pPr>
            <a:r>
              <a:rPr lang="en-US" sz="2000" dirty="0"/>
              <a:t>In ABSSolute, a user (or process) requests for a label to be generated</a:t>
            </a:r>
          </a:p>
          <a:p>
            <a:pPr marL="914400" lvl="1" indent="-457200" eaLnBrk="1" hangingPunct="1">
              <a:buFont typeface="+mj-lt"/>
              <a:buAutoNum type="arabicPeriod"/>
              <a:defRPr/>
            </a:pPr>
            <a:r>
              <a:rPr lang="en-US" sz="2000" dirty="0"/>
              <a:t>ABSSolute generates a file with all fields related to the garment in focus</a:t>
            </a:r>
          </a:p>
          <a:p>
            <a:pPr marL="914400" lvl="1" indent="-457200" eaLnBrk="1" hangingPunct="1">
              <a:buFont typeface="+mj-lt"/>
              <a:buAutoNum type="arabicPeriod"/>
              <a:defRPr/>
            </a:pPr>
            <a:r>
              <a:rPr lang="en-US" sz="2000" dirty="0"/>
              <a:t>Spark Engine moves this file to it’s working memory for processing</a:t>
            </a:r>
          </a:p>
          <a:p>
            <a:pPr marL="914400" lvl="1" indent="-457200" eaLnBrk="1" hangingPunct="1">
              <a:buFont typeface="+mj-lt"/>
              <a:buAutoNum type="arabicPeriod"/>
              <a:defRPr/>
            </a:pPr>
            <a:r>
              <a:rPr lang="en-US" sz="2000" dirty="0"/>
              <a:t>The appropriate design is loaded by the engine and combined with the information in memory for printing</a:t>
            </a:r>
          </a:p>
          <a:p>
            <a:pPr marL="914400" lvl="1" indent="-457200" eaLnBrk="1" hangingPunct="1">
              <a:buFont typeface="+mj-lt"/>
              <a:buAutoNum type="arabicPeriod"/>
              <a:defRPr/>
            </a:pPr>
            <a:r>
              <a:rPr lang="en-US" sz="2000" dirty="0"/>
              <a:t>This print request is send to a Windows printer</a:t>
            </a:r>
          </a:p>
        </p:txBody>
      </p:sp>
    </p:spTree>
    <p:extLst>
      <p:ext uri="{BB962C8B-B14F-4D97-AF65-F5344CB8AC3E}">
        <p14:creationId xmlns:p14="http://schemas.microsoft.com/office/powerpoint/2010/main" val="3365138290"/>
      </p:ext>
    </p:extLst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GB" altLang="nl-NL" sz="3600" b="1" dirty="0">
                <a:solidFill>
                  <a:srgbClr val="000000"/>
                </a:solidFill>
                <a:latin typeface="+mn-lt"/>
                <a:ea typeface="Arial"/>
                <a:cs typeface="+mn-cs"/>
              </a:rPr>
              <a:t>Technical basics (2)</a:t>
            </a:r>
            <a:endParaRPr lang="en-US" sz="3600" b="1" dirty="0">
              <a:solidFill>
                <a:srgbClr val="000000"/>
              </a:solidFill>
              <a:latin typeface="+mn-lt"/>
              <a:ea typeface="Arial"/>
              <a:cs typeface="+mn-cs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57200" y="1556792"/>
            <a:ext cx="8497888" cy="4575721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400" b="1" dirty="0"/>
              <a:t>Helicopter view of label printing process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endParaRPr lang="en-US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333" y="1916832"/>
            <a:ext cx="8285714" cy="468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899174"/>
      </p:ext>
    </p:extLst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SzPct val="25000"/>
            </a:pPr>
            <a:r>
              <a:rPr lang="en-US" sz="3600" b="1" dirty="0">
                <a:solidFill>
                  <a:srgbClr val="000000"/>
                </a:solidFill>
                <a:latin typeface="+mn-lt"/>
                <a:ea typeface="Arial"/>
                <a:cs typeface="+mn-cs"/>
              </a:rPr>
              <a:t>Setup in ABSSolute (1)</a:t>
            </a:r>
          </a:p>
        </p:txBody>
      </p:sp>
      <p:sp>
        <p:nvSpPr>
          <p:cNvPr id="2" name="Rectangle 1"/>
          <p:cNvSpPr/>
          <p:nvPr/>
        </p:nvSpPr>
        <p:spPr>
          <a:xfrm>
            <a:off x="611560" y="1556792"/>
            <a:ext cx="8424936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nl-NL" sz="2400" b="1" dirty="0"/>
              <a:t>Label printer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endParaRPr lang="en-US" altLang="nl-NL" sz="2400" dirty="0"/>
          </a:p>
          <a:p>
            <a:pPr lvl="1"/>
            <a:r>
              <a:rPr lang="en-US" altLang="nl-NL" sz="2000" dirty="0"/>
              <a:t>Define each label printer in ABSSolute in the dialogue “Label Printer” </a:t>
            </a:r>
          </a:p>
        </p:txBody>
      </p:sp>
      <p:pic>
        <p:nvPicPr>
          <p:cNvPr id="6" name="Picture 9" descr="C:\Users\JANKOL~1\AppData\Local\Temp\SNAGHTML11b320df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500438"/>
            <a:ext cx="3627734" cy="2366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00438"/>
            <a:ext cx="3662363" cy="236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SzPct val="25000"/>
            </a:pPr>
            <a:r>
              <a:rPr lang="en-US" sz="3600" b="1" dirty="0">
                <a:solidFill>
                  <a:srgbClr val="000000"/>
                </a:solidFill>
                <a:latin typeface="+mn-lt"/>
                <a:ea typeface="Arial"/>
                <a:cs typeface="+mn-cs"/>
              </a:rPr>
              <a:t>Setup in ABSSolute (2)</a:t>
            </a:r>
          </a:p>
        </p:txBody>
      </p:sp>
      <p:sp>
        <p:nvSpPr>
          <p:cNvPr id="2" name="Rectangle 1"/>
          <p:cNvSpPr/>
          <p:nvPr/>
        </p:nvSpPr>
        <p:spPr>
          <a:xfrm>
            <a:off x="611560" y="1556792"/>
            <a:ext cx="842493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nl-NL" sz="2400" b="1" dirty="0"/>
              <a:t>Label layout (1)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endParaRPr lang="en-US" altLang="nl-NL" sz="2400" dirty="0"/>
          </a:p>
          <a:p>
            <a:pPr marL="342900" lvl="8" indent="-342900">
              <a:buFont typeface="Arial" panose="020B0604020202020204" pitchFamily="34" charset="0"/>
              <a:buChar char="•"/>
            </a:pPr>
            <a:r>
              <a:rPr lang="en-US" altLang="nl-NL" sz="2000" dirty="0"/>
              <a:t>Define each label layout you have created with Spark Print in ABSSolute in the dialogue “Label Layouts”</a:t>
            </a:r>
          </a:p>
          <a:p>
            <a:pPr lvl="1" eaLnBrk="1" hangingPunct="1"/>
            <a:endParaRPr lang="en-US" altLang="nl-NL" sz="2000" dirty="0"/>
          </a:p>
          <a:p>
            <a:pPr marL="342900" lvl="2" indent="-342900">
              <a:buFont typeface="Arial" panose="020B0604020202020204" pitchFamily="34" charset="0"/>
              <a:buChar char="•"/>
            </a:pPr>
            <a:r>
              <a:rPr lang="en-US" altLang="nl-NL" sz="2000" dirty="0"/>
              <a:t>Points of attention</a:t>
            </a:r>
          </a:p>
          <a:p>
            <a:pPr marL="342900" lvl="2" indent="-342900">
              <a:buFont typeface="Arial" panose="020B0604020202020204" pitchFamily="34" charset="0"/>
              <a:buChar char="•"/>
            </a:pPr>
            <a:endParaRPr lang="en-US" altLang="nl-NL" sz="2000" dirty="0"/>
          </a:p>
          <a:p>
            <a:pPr marL="342900" lvl="5" indent="-342900">
              <a:buFont typeface="Wingdings" panose="05000000000000000000" pitchFamily="2" charset="2"/>
              <a:buChar char="Ø"/>
            </a:pPr>
            <a:r>
              <a:rPr lang="en-US" altLang="nl-NL" sz="2000" dirty="0"/>
              <a:t>Keep “Interface Code” equal as the Design in Spark</a:t>
            </a:r>
          </a:p>
          <a:p>
            <a:pPr marL="342900" lvl="5" indent="-342900">
              <a:buFont typeface="Wingdings" panose="05000000000000000000" pitchFamily="2" charset="2"/>
              <a:buChar char="Ø"/>
            </a:pPr>
            <a:r>
              <a:rPr lang="en-US" altLang="nl-NL" sz="2000" dirty="0"/>
              <a:t>Code Is a description so you know for what or who this label is used</a:t>
            </a:r>
          </a:p>
          <a:p>
            <a:pPr marL="342900" lvl="5" indent="-342900">
              <a:buFont typeface="Wingdings" panose="05000000000000000000" pitchFamily="2" charset="2"/>
              <a:buChar char="Ø"/>
            </a:pPr>
            <a:r>
              <a:rPr lang="en-US" altLang="nl-NL" sz="2000" dirty="0"/>
              <a:t>	Label “Type”:</a:t>
            </a:r>
          </a:p>
          <a:p>
            <a:pPr marL="342900" lvl="6" indent="-342900">
              <a:buFont typeface="Wingdings" panose="05000000000000000000" pitchFamily="2" charset="2"/>
              <a:buChar char="Ø"/>
            </a:pPr>
            <a:r>
              <a:rPr lang="en-US" altLang="nl-NL" sz="2000" dirty="0"/>
              <a:t>			Code = C</a:t>
            </a:r>
          </a:p>
          <a:p>
            <a:pPr marL="342900" lvl="6" indent="-342900">
              <a:buFont typeface="Wingdings" panose="05000000000000000000" pitchFamily="2" charset="2"/>
              <a:buChar char="Ø"/>
            </a:pPr>
            <a:r>
              <a:rPr lang="en-US" altLang="nl-NL" sz="2000" dirty="0"/>
              <a:t>			Name = N</a:t>
            </a:r>
          </a:p>
          <a:p>
            <a:pPr marL="342900" lvl="5" indent="-342900">
              <a:buFont typeface="Wingdings" panose="05000000000000000000" pitchFamily="2" charset="2"/>
              <a:buChar char="Ø"/>
            </a:pPr>
            <a:r>
              <a:rPr lang="en-US" altLang="nl-NL" sz="2000" dirty="0"/>
              <a:t>	Price field must be filled, but may be 0,00</a:t>
            </a:r>
          </a:p>
          <a:p>
            <a:pPr lvl="2"/>
            <a:r>
              <a:rPr lang="en-US" altLang="nl-NL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20136880"/>
      </p:ext>
    </p:extLst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Blends">
  <a:themeElements>
    <a:clrScheme name="Blend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rebuchet MS"/>
        <a:ea typeface=""/>
        <a:cs typeface="Times New Roman"/>
      </a:majorFont>
      <a:minorFont>
        <a:latin typeface="Trebuchet MS"/>
        <a:ea typeface=""/>
        <a:cs typeface="Times New Roma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Blends">
  <a:themeElements>
    <a:clrScheme name="Blend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rebuchet MS"/>
        <a:ea typeface=""/>
        <a:cs typeface="Times New Roman"/>
      </a:majorFont>
      <a:minorFont>
        <a:latin typeface="Trebuchet MS"/>
        <a:ea typeface=""/>
        <a:cs typeface="Times New Roma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2858</TotalTime>
  <Words>784</Words>
  <Application>Microsoft Office PowerPoint</Application>
  <PresentationFormat>On-screen Show (4:3)</PresentationFormat>
  <Paragraphs>129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31" baseType="lpstr">
      <vt:lpstr>Arial</vt:lpstr>
      <vt:lpstr>Calibri</vt:lpstr>
      <vt:lpstr>Courier New</vt:lpstr>
      <vt:lpstr>Noto Sans Symbols</vt:lpstr>
      <vt:lpstr>Tahoma</vt:lpstr>
      <vt:lpstr>Times New Roman</vt:lpstr>
      <vt:lpstr>Trebuchet MS</vt:lpstr>
      <vt:lpstr>Wingdings</vt:lpstr>
      <vt:lpstr>Office Theme</vt:lpstr>
      <vt:lpstr>1_Blends</vt:lpstr>
      <vt:lpstr>Blends</vt:lpstr>
      <vt:lpstr>PowerPoint Presentation</vt:lpstr>
      <vt:lpstr>Topic’s</vt:lpstr>
      <vt:lpstr>General Overview (1)</vt:lpstr>
      <vt:lpstr>General Overview (2)</vt:lpstr>
      <vt:lpstr>General Overview (3)</vt:lpstr>
      <vt:lpstr>Technical basics (1)</vt:lpstr>
      <vt:lpstr>Technical basics (2)</vt:lpstr>
      <vt:lpstr>Setup in ABSSolute (1)</vt:lpstr>
      <vt:lpstr>Setup in ABSSolute (2)</vt:lpstr>
      <vt:lpstr>Setup in ABSSolute (3)</vt:lpstr>
      <vt:lpstr>Setup in ABSSolute (4)</vt:lpstr>
      <vt:lpstr>Setup in ABSSolute (5)</vt:lpstr>
      <vt:lpstr>Setup in ABSSolute (6)</vt:lpstr>
      <vt:lpstr>Setup in ABSSolute (7)</vt:lpstr>
      <vt:lpstr>Overview Spark Print and Spark Engine (1)</vt:lpstr>
      <vt:lpstr>Overview Spark Print and Spark Engine (2)</vt:lpstr>
      <vt:lpstr>Overview Spark Print and Spark Engine (3)</vt:lpstr>
      <vt:lpstr>Initial Spark LabelOverview Spark Print and Spark Engine (4)</vt:lpstr>
      <vt:lpstr>Manage label printers and design (1)</vt:lpstr>
      <vt:lpstr>Manage label printers and design (2)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Jan Kollen</dc:creator>
  <cp:lastModifiedBy>Jan kollen</cp:lastModifiedBy>
  <cp:revision>174</cp:revision>
  <dcterms:modified xsi:type="dcterms:W3CDTF">2017-02-20T12:00:39Z</dcterms:modified>
</cp:coreProperties>
</file>