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70" r:id="rId5"/>
    <p:sldId id="268" r:id="rId6"/>
    <p:sldId id="292" r:id="rId7"/>
    <p:sldId id="279" r:id="rId8"/>
    <p:sldId id="272" r:id="rId9"/>
    <p:sldId id="291" r:id="rId10"/>
    <p:sldId id="283" r:id="rId11"/>
    <p:sldId id="285" r:id="rId12"/>
    <p:sldId id="286" r:id="rId13"/>
    <p:sldId id="294" r:id="rId14"/>
    <p:sldId id="287" r:id="rId15"/>
    <p:sldId id="297" r:id="rId16"/>
    <p:sldId id="296" r:id="rId17"/>
    <p:sldId id="288" r:id="rId18"/>
    <p:sldId id="289" r:id="rId19"/>
    <p:sldId id="293" r:id="rId20"/>
    <p:sldId id="295" r:id="rId21"/>
    <p:sldId id="26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A478B-3C81-4E3E-B606-4D701E36B36F}" v="3620" dt="2024-11-13T13:21:5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Brooks" userId="1bc305d1-5cd2-43ff-91f4-c9642a9f2d4c" providerId="ADAL" clId="{5887B1D7-ED51-485F-BB71-1375A7D03E00}"/>
    <pc:docChg chg="undo custSel addSld delSld modSld sldOrd">
      <pc:chgData name="Phil Brooks" userId="1bc305d1-5cd2-43ff-91f4-c9642a9f2d4c" providerId="ADAL" clId="{5887B1D7-ED51-485F-BB71-1375A7D03E00}" dt="2024-04-02T10:03:16.649" v="5154" actId="14100"/>
      <pc:docMkLst>
        <pc:docMk/>
      </pc:docMkLst>
      <pc:sldChg chg="modSp mod modAnim">
        <pc:chgData name="Phil Brooks" userId="1bc305d1-5cd2-43ff-91f4-c9642a9f2d4c" providerId="ADAL" clId="{5887B1D7-ED51-485F-BB71-1375A7D03E00}" dt="2024-03-28T11:47:36.356" v="2723" actId="20577"/>
        <pc:sldMkLst>
          <pc:docMk/>
          <pc:sldMk cId="17022356" sldId="268"/>
        </pc:sldMkLst>
        <pc:spChg chg="mod">
          <ac:chgData name="Phil Brooks" userId="1bc305d1-5cd2-43ff-91f4-c9642a9f2d4c" providerId="ADAL" clId="{5887B1D7-ED51-485F-BB71-1375A7D03E00}" dt="2024-03-28T11:47:36.356" v="2723" actId="20577"/>
          <ac:spMkLst>
            <pc:docMk/>
            <pc:sldMk cId="17022356" sldId="268"/>
            <ac:spMk id="3" creationId="{5C7AB11D-6F23-AACF-B8E0-BC3DA90E748C}"/>
          </ac:spMkLst>
        </pc:spChg>
      </pc:sldChg>
      <pc:sldChg chg="modSp mod ord modAnim">
        <pc:chgData name="Phil Brooks" userId="1bc305d1-5cd2-43ff-91f4-c9642a9f2d4c" providerId="ADAL" clId="{5887B1D7-ED51-485F-BB71-1375A7D03E00}" dt="2024-03-08T11:33:46.608" v="2422" actId="20578"/>
        <pc:sldMkLst>
          <pc:docMk/>
          <pc:sldMk cId="670387832" sldId="271"/>
        </pc:sldMkLst>
        <pc:spChg chg="mod">
          <ac:chgData name="Phil Brooks" userId="1bc305d1-5cd2-43ff-91f4-c9642a9f2d4c" providerId="ADAL" clId="{5887B1D7-ED51-485F-BB71-1375A7D03E00}" dt="2024-03-08T10:45:23.275" v="1087" actId="20577"/>
          <ac:spMkLst>
            <pc:docMk/>
            <pc:sldMk cId="670387832" sldId="271"/>
            <ac:spMk id="2" creationId="{84004534-8738-9BC2-54ED-2796DEA2D42F}"/>
          </ac:spMkLst>
        </pc:spChg>
        <pc:spChg chg="mod">
          <ac:chgData name="Phil Brooks" userId="1bc305d1-5cd2-43ff-91f4-c9642a9f2d4c" providerId="ADAL" clId="{5887B1D7-ED51-485F-BB71-1375A7D03E00}" dt="2024-03-08T11:33:46.608" v="2422" actId="20578"/>
          <ac:spMkLst>
            <pc:docMk/>
            <pc:sldMk cId="670387832" sldId="271"/>
            <ac:spMk id="3" creationId="{5C7AB11D-6F23-AACF-B8E0-BC3DA90E748C}"/>
          </ac:spMkLst>
        </pc:spChg>
        <pc:spChg chg="mod">
          <ac:chgData name="Phil Brooks" userId="1bc305d1-5cd2-43ff-91f4-c9642a9f2d4c" providerId="ADAL" clId="{5887B1D7-ED51-485F-BB71-1375A7D03E00}" dt="2024-03-08T10:24:05.708" v="472" actId="20577"/>
          <ac:spMkLst>
            <pc:docMk/>
            <pc:sldMk cId="670387832" sldId="271"/>
            <ac:spMk id="4" creationId="{B29E1388-C0C2-09E0-47A5-BACDA5F58C84}"/>
          </ac:spMkLst>
        </pc:spChg>
      </pc:sldChg>
      <pc:sldChg chg="modSp mod modAnim">
        <pc:chgData name="Phil Brooks" userId="1bc305d1-5cd2-43ff-91f4-c9642a9f2d4c" providerId="ADAL" clId="{5887B1D7-ED51-485F-BB71-1375A7D03E00}" dt="2024-03-28T11:47:48.839" v="2728" actId="113"/>
        <pc:sldMkLst>
          <pc:docMk/>
          <pc:sldMk cId="3347021808" sldId="272"/>
        </pc:sldMkLst>
        <pc:spChg chg="mod">
          <ac:chgData name="Phil Brooks" userId="1bc305d1-5cd2-43ff-91f4-c9642a9f2d4c" providerId="ADAL" clId="{5887B1D7-ED51-485F-BB71-1375A7D03E00}" dt="2024-03-28T11:46:33.161" v="2649" actId="20577"/>
          <ac:spMkLst>
            <pc:docMk/>
            <pc:sldMk cId="3347021808" sldId="272"/>
            <ac:spMk id="3" creationId="{5C7AB11D-6F23-AACF-B8E0-BC3DA90E748C}"/>
          </ac:spMkLst>
        </pc:spChg>
        <pc:spChg chg="mod">
          <ac:chgData name="Phil Brooks" userId="1bc305d1-5cd2-43ff-91f4-c9642a9f2d4c" providerId="ADAL" clId="{5887B1D7-ED51-485F-BB71-1375A7D03E00}" dt="2024-03-28T11:47:48.839" v="2728" actId="113"/>
          <ac:spMkLst>
            <pc:docMk/>
            <pc:sldMk cId="3347021808" sldId="272"/>
            <ac:spMk id="4" creationId="{B29E1388-C0C2-09E0-47A5-BACDA5F58C84}"/>
          </ac:spMkLst>
        </pc:spChg>
      </pc:sldChg>
      <pc:sldChg chg="addSp modSp new mod modAnim">
        <pc:chgData name="Phil Brooks" userId="1bc305d1-5cd2-43ff-91f4-c9642a9f2d4c" providerId="ADAL" clId="{5887B1D7-ED51-485F-BB71-1375A7D03E00}" dt="2024-03-08T09:43:13.271" v="145"/>
        <pc:sldMkLst>
          <pc:docMk/>
          <pc:sldMk cId="3439724656" sldId="273"/>
        </pc:sldMkLst>
        <pc:spChg chg="mod">
          <ac:chgData name="Phil Brooks" userId="1bc305d1-5cd2-43ff-91f4-c9642a9f2d4c" providerId="ADAL" clId="{5887B1D7-ED51-485F-BB71-1375A7D03E00}" dt="2024-03-08T09:39:10.981" v="8" actId="1076"/>
          <ac:spMkLst>
            <pc:docMk/>
            <pc:sldMk cId="3439724656" sldId="273"/>
            <ac:spMk id="2" creationId="{77911AEA-8543-62B6-5256-ED7AFEA530D3}"/>
          </ac:spMkLst>
        </pc:spChg>
        <pc:spChg chg="mod">
          <ac:chgData name="Phil Brooks" userId="1bc305d1-5cd2-43ff-91f4-c9642a9f2d4c" providerId="ADAL" clId="{5887B1D7-ED51-485F-BB71-1375A7D03E00}" dt="2024-03-08T09:43:05.285" v="143" actId="313"/>
          <ac:spMkLst>
            <pc:docMk/>
            <pc:sldMk cId="3439724656" sldId="273"/>
            <ac:spMk id="3" creationId="{4919C7D0-9AF0-379A-FD38-4AA919CE1B7E}"/>
          </ac:spMkLst>
        </pc:spChg>
        <pc:spChg chg="mod">
          <ac:chgData name="Phil Brooks" userId="1bc305d1-5cd2-43ff-91f4-c9642a9f2d4c" providerId="ADAL" clId="{5887B1D7-ED51-485F-BB71-1375A7D03E00}" dt="2024-03-08T09:42:04.462" v="130" actId="313"/>
          <ac:spMkLst>
            <pc:docMk/>
            <pc:sldMk cId="3439724656" sldId="273"/>
            <ac:spMk id="4" creationId="{6F37FD1C-CEA0-3D15-1128-F4A2D44EA4D0}"/>
          </ac:spMkLst>
        </pc:spChg>
        <pc:spChg chg="add mod">
          <ac:chgData name="Phil Brooks" userId="1bc305d1-5cd2-43ff-91f4-c9642a9f2d4c" providerId="ADAL" clId="{5887B1D7-ED51-485F-BB71-1375A7D03E00}" dt="2024-03-08T09:41:32.751" v="108" actId="164"/>
          <ac:spMkLst>
            <pc:docMk/>
            <pc:sldMk cId="3439724656" sldId="273"/>
            <ac:spMk id="7" creationId="{90F7978F-3A94-065A-BB3F-00DC905A5431}"/>
          </ac:spMkLst>
        </pc:spChg>
        <pc:spChg chg="add mod">
          <ac:chgData name="Phil Brooks" userId="1bc305d1-5cd2-43ff-91f4-c9642a9f2d4c" providerId="ADAL" clId="{5887B1D7-ED51-485F-BB71-1375A7D03E00}" dt="2024-03-08T09:41:39.360" v="109" actId="164"/>
          <ac:spMkLst>
            <pc:docMk/>
            <pc:sldMk cId="3439724656" sldId="273"/>
            <ac:spMk id="10" creationId="{9031F7BF-2B2F-89B1-92FE-C2CBEB09220C}"/>
          </ac:spMkLst>
        </pc:spChg>
        <pc:spChg chg="add mod">
          <ac:chgData name="Phil Brooks" userId="1bc305d1-5cd2-43ff-91f4-c9642a9f2d4c" providerId="ADAL" clId="{5887B1D7-ED51-485F-BB71-1375A7D03E00}" dt="2024-03-08T09:43:13.271" v="145"/>
          <ac:spMkLst>
            <pc:docMk/>
            <pc:sldMk cId="3439724656" sldId="273"/>
            <ac:spMk id="13" creationId="{4DFC37BA-F650-BA0E-E0DF-DE469792AE43}"/>
          </ac:spMkLst>
        </pc:spChg>
        <pc:grpChg chg="add mod">
          <ac:chgData name="Phil Brooks" userId="1bc305d1-5cd2-43ff-91f4-c9642a9f2d4c" providerId="ADAL" clId="{5887B1D7-ED51-485F-BB71-1375A7D03E00}" dt="2024-03-08T09:43:07.353" v="144" actId="1076"/>
          <ac:grpSpMkLst>
            <pc:docMk/>
            <pc:sldMk cId="3439724656" sldId="273"/>
            <ac:grpSpMk id="11" creationId="{4B9E5F44-E74E-809D-FACA-C70C81E2D07B}"/>
          </ac:grpSpMkLst>
        </pc:grpChg>
        <pc:grpChg chg="add mod">
          <ac:chgData name="Phil Brooks" userId="1bc305d1-5cd2-43ff-91f4-c9642a9f2d4c" providerId="ADAL" clId="{5887B1D7-ED51-485F-BB71-1375A7D03E00}" dt="2024-03-08T09:41:39.360" v="109" actId="164"/>
          <ac:grpSpMkLst>
            <pc:docMk/>
            <pc:sldMk cId="3439724656" sldId="273"/>
            <ac:grpSpMk id="12" creationId="{50C0F4B2-E855-330F-8B1F-2B628DA4D6A7}"/>
          </ac:grpSpMkLst>
        </pc:grpChg>
        <pc:picChg chg="add mod">
          <ac:chgData name="Phil Brooks" userId="1bc305d1-5cd2-43ff-91f4-c9642a9f2d4c" providerId="ADAL" clId="{5887B1D7-ED51-485F-BB71-1375A7D03E00}" dt="2024-03-08T09:41:32.751" v="108" actId="164"/>
          <ac:picMkLst>
            <pc:docMk/>
            <pc:sldMk cId="3439724656" sldId="273"/>
            <ac:picMk id="6" creationId="{DE4231AA-EF64-E70C-761F-27D80C75A2F8}"/>
          </ac:picMkLst>
        </pc:picChg>
        <pc:picChg chg="add mod">
          <ac:chgData name="Phil Brooks" userId="1bc305d1-5cd2-43ff-91f4-c9642a9f2d4c" providerId="ADAL" clId="{5887B1D7-ED51-485F-BB71-1375A7D03E00}" dt="2024-03-08T09:41:39.360" v="109" actId="164"/>
          <ac:picMkLst>
            <pc:docMk/>
            <pc:sldMk cId="3439724656" sldId="273"/>
            <ac:picMk id="9" creationId="{1ADC09F9-C34C-7E93-926F-AC3ED6ABC01B}"/>
          </ac:picMkLst>
        </pc:picChg>
      </pc:sldChg>
      <pc:sldChg chg="addSp delSp modSp add mod delAnim modAnim">
        <pc:chgData name="Phil Brooks" userId="1bc305d1-5cd2-43ff-91f4-c9642a9f2d4c" providerId="ADAL" clId="{5887B1D7-ED51-485F-BB71-1375A7D03E00}" dt="2024-03-08T11:16:18.822" v="2187" actId="313"/>
        <pc:sldMkLst>
          <pc:docMk/>
          <pc:sldMk cId="2391486225" sldId="274"/>
        </pc:sldMkLst>
        <pc:spChg chg="mod ord">
          <ac:chgData name="Phil Brooks" userId="1bc305d1-5cd2-43ff-91f4-c9642a9f2d4c" providerId="ADAL" clId="{5887B1D7-ED51-485F-BB71-1375A7D03E00}" dt="2024-03-08T11:16:18.822" v="2187" actId="313"/>
          <ac:spMkLst>
            <pc:docMk/>
            <pc:sldMk cId="2391486225" sldId="274"/>
            <ac:spMk id="3" creationId="{4919C7D0-9AF0-379A-FD38-4AA919CE1B7E}"/>
          </ac:spMkLst>
        </pc:spChg>
        <pc:spChg chg="mod">
          <ac:chgData name="Phil Brooks" userId="1bc305d1-5cd2-43ff-91f4-c9642a9f2d4c" providerId="ADAL" clId="{5887B1D7-ED51-485F-BB71-1375A7D03E00}" dt="2024-03-08T09:43:21.058" v="154" actId="20577"/>
          <ac:spMkLst>
            <pc:docMk/>
            <pc:sldMk cId="2391486225" sldId="274"/>
            <ac:spMk id="4" creationId="{6F37FD1C-CEA0-3D15-1128-F4A2D44EA4D0}"/>
          </ac:spMkLst>
        </pc:spChg>
        <pc:spChg chg="add mod">
          <ac:chgData name="Phil Brooks" userId="1bc305d1-5cd2-43ff-91f4-c9642a9f2d4c" providerId="ADAL" clId="{5887B1D7-ED51-485F-BB71-1375A7D03E00}" dt="2024-03-08T11:11:56.938" v="2158" actId="164"/>
          <ac:spMkLst>
            <pc:docMk/>
            <pc:sldMk cId="2391486225" sldId="274"/>
            <ac:spMk id="7" creationId="{C5EB6D51-C349-CA6F-8618-2367634DC640}"/>
          </ac:spMkLst>
        </pc:spChg>
        <pc:spChg chg="add mod">
          <ac:chgData name="Phil Brooks" userId="1bc305d1-5cd2-43ff-91f4-c9642a9f2d4c" providerId="ADAL" clId="{5887B1D7-ED51-485F-BB71-1375A7D03E00}" dt="2024-03-08T11:11:56.938" v="2158" actId="164"/>
          <ac:spMkLst>
            <pc:docMk/>
            <pc:sldMk cId="2391486225" sldId="274"/>
            <ac:spMk id="9" creationId="{FF26CDFC-188A-4A57-51D2-D091E6F86223}"/>
          </ac:spMkLst>
        </pc:spChg>
        <pc:spChg chg="add mod">
          <ac:chgData name="Phil Brooks" userId="1bc305d1-5cd2-43ff-91f4-c9642a9f2d4c" providerId="ADAL" clId="{5887B1D7-ED51-485F-BB71-1375A7D03E00}" dt="2024-03-08T11:07:53.696" v="2140" actId="1076"/>
          <ac:spMkLst>
            <pc:docMk/>
            <pc:sldMk cId="2391486225" sldId="274"/>
            <ac:spMk id="13" creationId="{09182531-122A-00C9-7A4C-2A099BBF8913}"/>
          </ac:spMkLst>
        </pc:spChg>
        <pc:spChg chg="add mod">
          <ac:chgData name="Phil Brooks" userId="1bc305d1-5cd2-43ff-91f4-c9642a9f2d4c" providerId="ADAL" clId="{5887B1D7-ED51-485F-BB71-1375A7D03E00}" dt="2024-03-08T11:07:53.696" v="2140" actId="1076"/>
          <ac:spMkLst>
            <pc:docMk/>
            <pc:sldMk cId="2391486225" sldId="274"/>
            <ac:spMk id="14" creationId="{48270029-F605-9099-16F5-6D0464A33656}"/>
          </ac:spMkLst>
        </pc:spChg>
        <pc:spChg chg="add mod">
          <ac:chgData name="Phil Brooks" userId="1bc305d1-5cd2-43ff-91f4-c9642a9f2d4c" providerId="ADAL" clId="{5887B1D7-ED51-485F-BB71-1375A7D03E00}" dt="2024-03-08T11:07:53.696" v="2140" actId="1076"/>
          <ac:spMkLst>
            <pc:docMk/>
            <pc:sldMk cId="2391486225" sldId="274"/>
            <ac:spMk id="17" creationId="{C2377E3A-7EF6-506D-467A-6F9ABD87F2D0}"/>
          </ac:spMkLst>
        </pc:spChg>
        <pc:grpChg chg="add mod">
          <ac:chgData name="Phil Brooks" userId="1bc305d1-5cd2-43ff-91f4-c9642a9f2d4c" providerId="ADAL" clId="{5887B1D7-ED51-485F-BB71-1375A7D03E00}" dt="2024-03-08T11:15:03.687" v="2177" actId="1076"/>
          <ac:grpSpMkLst>
            <pc:docMk/>
            <pc:sldMk cId="2391486225" sldId="274"/>
            <ac:grpSpMk id="10" creationId="{8423816B-D667-DA4B-AA80-D7B8D5BB3F84}"/>
          </ac:grpSpMkLst>
        </pc:grpChg>
        <pc:grpChg chg="del">
          <ac:chgData name="Phil Brooks" userId="1bc305d1-5cd2-43ff-91f4-c9642a9f2d4c" providerId="ADAL" clId="{5887B1D7-ED51-485F-BB71-1375A7D03E00}" dt="2024-03-08T09:43:23.049" v="156" actId="478"/>
          <ac:grpSpMkLst>
            <pc:docMk/>
            <pc:sldMk cId="2391486225" sldId="274"/>
            <ac:grpSpMk id="11" creationId="{4B9E5F44-E74E-809D-FACA-C70C81E2D07B}"/>
          </ac:grpSpMkLst>
        </pc:grpChg>
        <pc:grpChg chg="del">
          <ac:chgData name="Phil Brooks" userId="1bc305d1-5cd2-43ff-91f4-c9642a9f2d4c" providerId="ADAL" clId="{5887B1D7-ED51-485F-BB71-1375A7D03E00}" dt="2024-03-08T09:43:22.567" v="155" actId="478"/>
          <ac:grpSpMkLst>
            <pc:docMk/>
            <pc:sldMk cId="2391486225" sldId="274"/>
            <ac:grpSpMk id="12" creationId="{50C0F4B2-E855-330F-8B1F-2B628DA4D6A7}"/>
          </ac:grpSpMkLst>
        </pc:grpChg>
        <pc:picChg chg="add mod">
          <ac:chgData name="Phil Brooks" userId="1bc305d1-5cd2-43ff-91f4-c9642a9f2d4c" providerId="ADAL" clId="{5887B1D7-ED51-485F-BB71-1375A7D03E00}" dt="2024-03-08T11:11:56.938" v="2158" actId="164"/>
          <ac:picMkLst>
            <pc:docMk/>
            <pc:sldMk cId="2391486225" sldId="274"/>
            <ac:picMk id="6" creationId="{4624C954-A3AF-92C2-13E5-55D55C7CCE58}"/>
          </ac:picMkLst>
        </pc:picChg>
        <pc:picChg chg="add mod">
          <ac:chgData name="Phil Brooks" userId="1bc305d1-5cd2-43ff-91f4-c9642a9f2d4c" providerId="ADAL" clId="{5887B1D7-ED51-485F-BB71-1375A7D03E00}" dt="2024-03-08T11:07:53.696" v="2140" actId="1076"/>
          <ac:picMkLst>
            <pc:docMk/>
            <pc:sldMk cId="2391486225" sldId="274"/>
            <ac:picMk id="8" creationId="{DC86CBF8-9F96-36E9-127A-6ED7BD73E4CD}"/>
          </ac:picMkLst>
        </pc:picChg>
        <pc:picChg chg="add mod">
          <ac:chgData name="Phil Brooks" userId="1bc305d1-5cd2-43ff-91f4-c9642a9f2d4c" providerId="ADAL" clId="{5887B1D7-ED51-485F-BB71-1375A7D03E00}" dt="2024-03-08T11:07:53.696" v="2140" actId="1076"/>
          <ac:picMkLst>
            <pc:docMk/>
            <pc:sldMk cId="2391486225" sldId="274"/>
            <ac:picMk id="16" creationId="{8F7A7EEB-5C2C-A59F-1450-293F8C909538}"/>
          </ac:picMkLst>
        </pc:picChg>
      </pc:sldChg>
      <pc:sldChg chg="addSp delSp modSp add mod ord modAnim">
        <pc:chgData name="Phil Brooks" userId="1bc305d1-5cd2-43ff-91f4-c9642a9f2d4c" providerId="ADAL" clId="{5887B1D7-ED51-485F-BB71-1375A7D03E00}" dt="2024-03-08T11:03:23.821" v="1881" actId="20577"/>
        <pc:sldMkLst>
          <pc:docMk/>
          <pc:sldMk cId="3853734195" sldId="275"/>
        </pc:sldMkLst>
        <pc:spChg chg="mod">
          <ac:chgData name="Phil Brooks" userId="1bc305d1-5cd2-43ff-91f4-c9642a9f2d4c" providerId="ADAL" clId="{5887B1D7-ED51-485F-BB71-1375A7D03E00}" dt="2024-03-08T10:44:46.226" v="1063" actId="20577"/>
          <ac:spMkLst>
            <pc:docMk/>
            <pc:sldMk cId="3853734195" sldId="275"/>
            <ac:spMk id="2" creationId="{84004534-8738-9BC2-54ED-2796DEA2D42F}"/>
          </ac:spMkLst>
        </pc:spChg>
        <pc:spChg chg="mod">
          <ac:chgData name="Phil Brooks" userId="1bc305d1-5cd2-43ff-91f4-c9642a9f2d4c" providerId="ADAL" clId="{5887B1D7-ED51-485F-BB71-1375A7D03E00}" dt="2024-03-08T11:03:23.821" v="1881" actId="20577"/>
          <ac:spMkLst>
            <pc:docMk/>
            <pc:sldMk cId="3853734195" sldId="275"/>
            <ac:spMk id="3" creationId="{5C7AB11D-6F23-AACF-B8E0-BC3DA90E748C}"/>
          </ac:spMkLst>
        </pc:spChg>
        <pc:spChg chg="del">
          <ac:chgData name="Phil Brooks" userId="1bc305d1-5cd2-43ff-91f4-c9642a9f2d4c" providerId="ADAL" clId="{5887B1D7-ED51-485F-BB71-1375A7D03E00}" dt="2024-03-08T10:28:58.080" v="490" actId="478"/>
          <ac:spMkLst>
            <pc:docMk/>
            <pc:sldMk cId="3853734195" sldId="275"/>
            <ac:spMk id="4" creationId="{B29E1388-C0C2-09E0-47A5-BACDA5F58C84}"/>
          </ac:spMkLst>
        </pc:spChg>
        <pc:spChg chg="add mod">
          <ac:chgData name="Phil Brooks" userId="1bc305d1-5cd2-43ff-91f4-c9642a9f2d4c" providerId="ADAL" clId="{5887B1D7-ED51-485F-BB71-1375A7D03E00}" dt="2024-03-08T10:28:58.080" v="490" actId="478"/>
          <ac:spMkLst>
            <pc:docMk/>
            <pc:sldMk cId="3853734195" sldId="275"/>
            <ac:spMk id="6" creationId="{1CD99C52-955B-2018-9F89-DBBD99208CB3}"/>
          </ac:spMkLst>
        </pc:spChg>
      </pc:sldChg>
      <pc:sldChg chg="modSp add mod modAnim">
        <pc:chgData name="Phil Brooks" userId="1bc305d1-5cd2-43ff-91f4-c9642a9f2d4c" providerId="ADAL" clId="{5887B1D7-ED51-485F-BB71-1375A7D03E00}" dt="2024-03-08T11:04:48.886" v="1935" actId="20577"/>
        <pc:sldMkLst>
          <pc:docMk/>
          <pc:sldMk cId="3101837096" sldId="276"/>
        </pc:sldMkLst>
        <pc:spChg chg="mod">
          <ac:chgData name="Phil Brooks" userId="1bc305d1-5cd2-43ff-91f4-c9642a9f2d4c" providerId="ADAL" clId="{5887B1D7-ED51-485F-BB71-1375A7D03E00}" dt="2024-03-08T10:48:12.382" v="1213" actId="404"/>
          <ac:spMkLst>
            <pc:docMk/>
            <pc:sldMk cId="3101837096" sldId="276"/>
            <ac:spMk id="2" creationId="{84004534-8738-9BC2-54ED-2796DEA2D42F}"/>
          </ac:spMkLst>
        </pc:spChg>
        <pc:spChg chg="mod">
          <ac:chgData name="Phil Brooks" userId="1bc305d1-5cd2-43ff-91f4-c9642a9f2d4c" providerId="ADAL" clId="{5887B1D7-ED51-485F-BB71-1375A7D03E00}" dt="2024-03-08T11:04:48.886" v="1935" actId="20577"/>
          <ac:spMkLst>
            <pc:docMk/>
            <pc:sldMk cId="3101837096" sldId="276"/>
            <ac:spMk id="3" creationId="{5C7AB11D-6F23-AACF-B8E0-BC3DA90E748C}"/>
          </ac:spMkLst>
        </pc:spChg>
        <pc:spChg chg="mod">
          <ac:chgData name="Phil Brooks" userId="1bc305d1-5cd2-43ff-91f4-c9642a9f2d4c" providerId="ADAL" clId="{5887B1D7-ED51-485F-BB71-1375A7D03E00}" dt="2024-03-08T10:52:31.705" v="1691" actId="20577"/>
          <ac:spMkLst>
            <pc:docMk/>
            <pc:sldMk cId="3101837096" sldId="276"/>
            <ac:spMk id="4" creationId="{B29E1388-C0C2-09E0-47A5-BACDA5F58C84}"/>
          </ac:spMkLst>
        </pc:spChg>
      </pc:sldChg>
      <pc:sldChg chg="add modAnim">
        <pc:chgData name="Phil Brooks" userId="1bc305d1-5cd2-43ff-91f4-c9642a9f2d4c" providerId="ADAL" clId="{5887B1D7-ED51-485F-BB71-1375A7D03E00}" dt="2024-03-08T11:03:35.843" v="1882"/>
        <pc:sldMkLst>
          <pc:docMk/>
          <pc:sldMk cId="6993479" sldId="277"/>
        </pc:sldMkLst>
      </pc:sldChg>
      <pc:sldChg chg="addSp delSp modSp add mod delAnim modAnim">
        <pc:chgData name="Phil Brooks" userId="1bc305d1-5cd2-43ff-91f4-c9642a9f2d4c" providerId="ADAL" clId="{5887B1D7-ED51-485F-BB71-1375A7D03E00}" dt="2024-03-08T11:30:54.532" v="2374"/>
        <pc:sldMkLst>
          <pc:docMk/>
          <pc:sldMk cId="719604253" sldId="278"/>
        </pc:sldMkLst>
        <pc:spChg chg="mod">
          <ac:chgData name="Phil Brooks" userId="1bc305d1-5cd2-43ff-91f4-c9642a9f2d4c" providerId="ADAL" clId="{5887B1D7-ED51-485F-BB71-1375A7D03E00}" dt="2024-03-08T11:23:28.309" v="2358" actId="5793"/>
          <ac:spMkLst>
            <pc:docMk/>
            <pc:sldMk cId="719604253" sldId="278"/>
            <ac:spMk id="3" creationId="{4919C7D0-9AF0-379A-FD38-4AA919CE1B7E}"/>
          </ac:spMkLst>
        </pc:spChg>
        <pc:spChg chg="mod">
          <ac:chgData name="Phil Brooks" userId="1bc305d1-5cd2-43ff-91f4-c9642a9f2d4c" providerId="ADAL" clId="{5887B1D7-ED51-485F-BB71-1375A7D03E00}" dt="2024-03-08T11:16:46.462" v="2196" actId="20577"/>
          <ac:spMkLst>
            <pc:docMk/>
            <pc:sldMk cId="719604253" sldId="278"/>
            <ac:spMk id="4" creationId="{6F37FD1C-CEA0-3D15-1128-F4A2D44EA4D0}"/>
          </ac:spMkLst>
        </pc:spChg>
        <pc:spChg chg="add mod">
          <ac:chgData name="Phil Brooks" userId="1bc305d1-5cd2-43ff-91f4-c9642a9f2d4c" providerId="ADAL" clId="{5887B1D7-ED51-485F-BB71-1375A7D03E00}" dt="2024-03-08T11:26:37.625" v="2363" actId="164"/>
          <ac:spMkLst>
            <pc:docMk/>
            <pc:sldMk cId="719604253" sldId="278"/>
            <ac:spMk id="12" creationId="{E1100FC2-676D-6CCD-D47F-4AC22D72ECF9}"/>
          </ac:spMkLst>
        </pc:spChg>
        <pc:spChg chg="del">
          <ac:chgData name="Phil Brooks" userId="1bc305d1-5cd2-43ff-91f4-c9642a9f2d4c" providerId="ADAL" clId="{5887B1D7-ED51-485F-BB71-1375A7D03E00}" dt="2024-03-08T11:16:57.832" v="2199" actId="478"/>
          <ac:spMkLst>
            <pc:docMk/>
            <pc:sldMk cId="719604253" sldId="278"/>
            <ac:spMk id="13" creationId="{09182531-122A-00C9-7A4C-2A099BBF8913}"/>
          </ac:spMkLst>
        </pc:spChg>
        <pc:spChg chg="del">
          <ac:chgData name="Phil Brooks" userId="1bc305d1-5cd2-43ff-91f4-c9642a9f2d4c" providerId="ADAL" clId="{5887B1D7-ED51-485F-BB71-1375A7D03E00}" dt="2024-03-08T11:16:57.832" v="2199" actId="478"/>
          <ac:spMkLst>
            <pc:docMk/>
            <pc:sldMk cId="719604253" sldId="278"/>
            <ac:spMk id="14" creationId="{48270029-F605-9099-16F5-6D0464A33656}"/>
          </ac:spMkLst>
        </pc:spChg>
        <pc:spChg chg="del">
          <ac:chgData name="Phil Brooks" userId="1bc305d1-5cd2-43ff-91f4-c9642a9f2d4c" providerId="ADAL" clId="{5887B1D7-ED51-485F-BB71-1375A7D03E00}" dt="2024-03-08T11:16:57.832" v="2199" actId="478"/>
          <ac:spMkLst>
            <pc:docMk/>
            <pc:sldMk cId="719604253" sldId="278"/>
            <ac:spMk id="17" creationId="{C2377E3A-7EF6-506D-467A-6F9ABD87F2D0}"/>
          </ac:spMkLst>
        </pc:spChg>
        <pc:grpChg chg="del">
          <ac:chgData name="Phil Brooks" userId="1bc305d1-5cd2-43ff-91f4-c9642a9f2d4c" providerId="ADAL" clId="{5887B1D7-ED51-485F-BB71-1375A7D03E00}" dt="2024-03-08T11:16:57.832" v="2199" actId="478"/>
          <ac:grpSpMkLst>
            <pc:docMk/>
            <pc:sldMk cId="719604253" sldId="278"/>
            <ac:grpSpMk id="10" creationId="{8423816B-D667-DA4B-AA80-D7B8D5BB3F84}"/>
          </ac:grpSpMkLst>
        </pc:grpChg>
        <pc:grpChg chg="add mod">
          <ac:chgData name="Phil Brooks" userId="1bc305d1-5cd2-43ff-91f4-c9642a9f2d4c" providerId="ADAL" clId="{5887B1D7-ED51-485F-BB71-1375A7D03E00}" dt="2024-03-08T11:26:37.625" v="2363" actId="164"/>
          <ac:grpSpMkLst>
            <pc:docMk/>
            <pc:sldMk cId="719604253" sldId="278"/>
            <ac:grpSpMk id="15" creationId="{63B2BC24-2E41-423C-A0D8-CC554D20FEC0}"/>
          </ac:grpSpMkLst>
        </pc:grpChg>
        <pc:picChg chg="del">
          <ac:chgData name="Phil Brooks" userId="1bc305d1-5cd2-43ff-91f4-c9642a9f2d4c" providerId="ADAL" clId="{5887B1D7-ED51-485F-BB71-1375A7D03E00}" dt="2024-03-08T11:16:52.658" v="2197" actId="478"/>
          <ac:picMkLst>
            <pc:docMk/>
            <pc:sldMk cId="719604253" sldId="278"/>
            <ac:picMk id="6" creationId="{4624C954-A3AF-92C2-13E5-55D55C7CCE58}"/>
          </ac:picMkLst>
        </pc:picChg>
        <pc:picChg chg="del">
          <ac:chgData name="Phil Brooks" userId="1bc305d1-5cd2-43ff-91f4-c9642a9f2d4c" providerId="ADAL" clId="{5887B1D7-ED51-485F-BB71-1375A7D03E00}" dt="2024-03-08T11:16:57.832" v="2199" actId="478"/>
          <ac:picMkLst>
            <pc:docMk/>
            <pc:sldMk cId="719604253" sldId="278"/>
            <ac:picMk id="8" creationId="{DC86CBF8-9F96-36E9-127A-6ED7BD73E4CD}"/>
          </ac:picMkLst>
        </pc:picChg>
        <pc:picChg chg="add mod">
          <ac:chgData name="Phil Brooks" userId="1bc305d1-5cd2-43ff-91f4-c9642a9f2d4c" providerId="ADAL" clId="{5887B1D7-ED51-485F-BB71-1375A7D03E00}" dt="2024-03-08T11:26:37.625" v="2363" actId="164"/>
          <ac:picMkLst>
            <pc:docMk/>
            <pc:sldMk cId="719604253" sldId="278"/>
            <ac:picMk id="11" creationId="{44AD81B4-3E7F-88ED-22B3-25592E5951D4}"/>
          </ac:picMkLst>
        </pc:picChg>
        <pc:picChg chg="del">
          <ac:chgData name="Phil Brooks" userId="1bc305d1-5cd2-43ff-91f4-c9642a9f2d4c" providerId="ADAL" clId="{5887B1D7-ED51-485F-BB71-1375A7D03E00}" dt="2024-03-08T11:16:54.306" v="2198" actId="478"/>
          <ac:picMkLst>
            <pc:docMk/>
            <pc:sldMk cId="719604253" sldId="278"/>
            <ac:picMk id="16" creationId="{8F7A7EEB-5C2C-A59F-1450-293F8C909538}"/>
          </ac:picMkLst>
        </pc:picChg>
        <pc:picChg chg="add mod">
          <ac:chgData name="Phil Brooks" userId="1bc305d1-5cd2-43ff-91f4-c9642a9f2d4c" providerId="ADAL" clId="{5887B1D7-ED51-485F-BB71-1375A7D03E00}" dt="2024-03-08T11:30:14.496" v="2368" actId="1076"/>
          <ac:picMkLst>
            <pc:docMk/>
            <pc:sldMk cId="719604253" sldId="278"/>
            <ac:picMk id="19" creationId="{9AD9F794-31BB-1D47-B2AC-D433CD4AEBD3}"/>
          </ac:picMkLst>
        </pc:picChg>
      </pc:sldChg>
      <pc:sldChg chg="modSp add mod modAnim">
        <pc:chgData name="Phil Brooks" userId="1bc305d1-5cd2-43ff-91f4-c9642a9f2d4c" providerId="ADAL" clId="{5887B1D7-ED51-485F-BB71-1375A7D03E00}" dt="2024-03-28T11:48:14.421" v="2748" actId="20577"/>
        <pc:sldMkLst>
          <pc:docMk/>
          <pc:sldMk cId="1761573721" sldId="279"/>
        </pc:sldMkLst>
        <pc:spChg chg="mod">
          <ac:chgData name="Phil Brooks" userId="1bc305d1-5cd2-43ff-91f4-c9642a9f2d4c" providerId="ADAL" clId="{5887B1D7-ED51-485F-BB71-1375A7D03E00}" dt="2024-03-28T11:48:14.421" v="2748" actId="20577"/>
          <ac:spMkLst>
            <pc:docMk/>
            <pc:sldMk cId="1761573721" sldId="279"/>
            <ac:spMk id="3" creationId="{5C7AB11D-6F23-AACF-B8E0-BC3DA90E748C}"/>
          </ac:spMkLst>
        </pc:spChg>
        <pc:spChg chg="mod">
          <ac:chgData name="Phil Brooks" userId="1bc305d1-5cd2-43ff-91f4-c9642a9f2d4c" providerId="ADAL" clId="{5887B1D7-ED51-485F-BB71-1375A7D03E00}" dt="2024-03-28T11:47:59.814" v="2733" actId="113"/>
          <ac:spMkLst>
            <pc:docMk/>
            <pc:sldMk cId="1761573721" sldId="279"/>
            <ac:spMk id="4" creationId="{B29E1388-C0C2-09E0-47A5-BACDA5F58C84}"/>
          </ac:spMkLst>
        </pc:spChg>
      </pc:sldChg>
      <pc:sldChg chg="addSp delSp modSp new mod modAnim">
        <pc:chgData name="Phil Brooks" userId="1bc305d1-5cd2-43ff-91f4-c9642a9f2d4c" providerId="ADAL" clId="{5887B1D7-ED51-485F-BB71-1375A7D03E00}" dt="2024-04-02T09:29:07.141" v="3726" actId="14100"/>
        <pc:sldMkLst>
          <pc:docMk/>
          <pc:sldMk cId="177788004" sldId="280"/>
        </pc:sldMkLst>
        <pc:spChg chg="mod">
          <ac:chgData name="Phil Brooks" userId="1bc305d1-5cd2-43ff-91f4-c9642a9f2d4c" providerId="ADAL" clId="{5887B1D7-ED51-485F-BB71-1375A7D03E00}" dt="2024-04-02T09:20:00.317" v="3159" actId="20577"/>
          <ac:spMkLst>
            <pc:docMk/>
            <pc:sldMk cId="177788004" sldId="280"/>
            <ac:spMk id="2" creationId="{B9EB64CC-F90E-6192-4D4D-8BB9ACAE0D3B}"/>
          </ac:spMkLst>
        </pc:spChg>
        <pc:spChg chg="del">
          <ac:chgData name="Phil Brooks" userId="1bc305d1-5cd2-43ff-91f4-c9642a9f2d4c" providerId="ADAL" clId="{5887B1D7-ED51-485F-BB71-1375A7D03E00}" dt="2024-03-28T13:29:06.919" v="2796" actId="478"/>
          <ac:spMkLst>
            <pc:docMk/>
            <pc:sldMk cId="177788004" sldId="280"/>
            <ac:spMk id="3" creationId="{E9E71E52-23B9-690C-41B3-D9A892338DC2}"/>
          </ac:spMkLst>
        </pc:spChg>
        <pc:spChg chg="del">
          <ac:chgData name="Phil Brooks" userId="1bc305d1-5cd2-43ff-91f4-c9642a9f2d4c" providerId="ADAL" clId="{5887B1D7-ED51-485F-BB71-1375A7D03E00}" dt="2024-03-28T13:29:05.959" v="2795" actId="478"/>
          <ac:spMkLst>
            <pc:docMk/>
            <pc:sldMk cId="177788004" sldId="280"/>
            <ac:spMk id="4" creationId="{6DCF6E86-AFDB-CB7B-7A27-0CD50DB219C1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5" creationId="{996BF7BE-A503-EFEF-F9EF-71066B9AB66D}"/>
          </ac:spMkLst>
        </pc:spChg>
        <pc:spChg chg="add del mod">
          <ac:chgData name="Phil Brooks" userId="1bc305d1-5cd2-43ff-91f4-c9642a9f2d4c" providerId="ADAL" clId="{5887B1D7-ED51-485F-BB71-1375A7D03E00}" dt="2024-03-28T13:29:20.523" v="2800" actId="478"/>
          <ac:spMkLst>
            <pc:docMk/>
            <pc:sldMk cId="177788004" sldId="280"/>
            <ac:spMk id="6" creationId="{564A48B6-996F-A5FA-5B9E-121B178AFAB7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7" creationId="{F436A2A4-8496-0DAE-F9E8-C91B2E4E1649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8" creationId="{0C4D4581-87C5-9658-3ACB-74F7F3A4E963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9" creationId="{7CD6C296-8B0A-DBE4-F82B-083C5E881B68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0" creationId="{297B4075-9A8A-DD72-FF2D-C89508A0A450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1" creationId="{5B3FF02D-4430-2E9B-5B59-F0730E9EE59B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2" creationId="{FF26B8A3-900E-D1C9-66B2-FC96504E3D07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3" creationId="{DBDF6FFC-4AC4-C30C-5415-931FF52CA61F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4" creationId="{C7FD20F4-4ECA-9ADB-8D34-5F09B8E99824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5" creationId="{317A6290-DC61-9574-43DF-A74B759FEC33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6" creationId="{FE0AD5B6-DBED-503B-44C3-7BC00A72D26F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7" creationId="{129EBE67-BC4F-A717-C906-12232C9C14E0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8" creationId="{AC228476-BA1E-3A55-9191-B43E16DF8D33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19" creationId="{2B6FCC36-0EA3-EC91-C5A7-C9960CF8571F}"/>
          </ac:spMkLst>
        </pc:spChg>
        <pc:spChg chg="add mod">
          <ac:chgData name="Phil Brooks" userId="1bc305d1-5cd2-43ff-91f4-c9642a9f2d4c" providerId="ADAL" clId="{5887B1D7-ED51-485F-BB71-1375A7D03E00}" dt="2024-04-02T09:29:07.141" v="3726" actId="14100"/>
          <ac:spMkLst>
            <pc:docMk/>
            <pc:sldMk cId="177788004" sldId="280"/>
            <ac:spMk id="20" creationId="{00CFA9EC-3238-1607-0DE6-02CC864F4892}"/>
          </ac:spMkLst>
        </pc:spChg>
        <pc:spChg chg="add mod">
          <ac:chgData name="Phil Brooks" userId="1bc305d1-5cd2-43ff-91f4-c9642a9f2d4c" providerId="ADAL" clId="{5887B1D7-ED51-485F-BB71-1375A7D03E00}" dt="2024-04-02T09:29:03.077" v="3725" actId="20577"/>
          <ac:spMkLst>
            <pc:docMk/>
            <pc:sldMk cId="177788004" sldId="280"/>
            <ac:spMk id="21" creationId="{62E96B13-E2D4-0699-BA1C-C4F6E975AD48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2" creationId="{E7A6FF6A-8BFE-A100-924D-0FB51CAE6E08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3" creationId="{F9B9DDFE-8FA8-9C24-AEF0-D7A137657317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4" creationId="{C64865A9-0840-DFAA-1F48-41996DAF8888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5" creationId="{EA5989AB-F2AA-1548-060D-58750B7324B8}"/>
          </ac:spMkLst>
        </pc:spChg>
        <pc:spChg chg="add mod or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6" creationId="{C1A96ED3-01C0-4A40-E28F-A0829039578F}"/>
          </ac:spMkLst>
        </pc:spChg>
        <pc:spChg chg="add mod or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7" creationId="{C6140362-980E-29D2-93BE-3BA2EDB5D38B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8" creationId="{2A90F9F3-3C15-5562-D48D-8D6DCC70B3E1}"/>
          </ac:spMkLst>
        </pc:spChg>
        <pc:spChg chg="add mod">
          <ac:chgData name="Phil Brooks" userId="1bc305d1-5cd2-43ff-91f4-c9642a9f2d4c" providerId="ADAL" clId="{5887B1D7-ED51-485F-BB71-1375A7D03E00}" dt="2024-04-02T09:27:29.208" v="3686" actId="1076"/>
          <ac:spMkLst>
            <pc:docMk/>
            <pc:sldMk cId="177788004" sldId="280"/>
            <ac:spMk id="29" creationId="{125A6FC3-C3B8-3281-FD67-8A070B45F3C2}"/>
          </ac:spMkLst>
        </pc:spChg>
        <pc:spChg chg="add mod">
          <ac:chgData name="Phil Brooks" userId="1bc305d1-5cd2-43ff-91f4-c9642a9f2d4c" providerId="ADAL" clId="{5887B1D7-ED51-485F-BB71-1375A7D03E00}" dt="2024-04-02T09:27:18.527" v="3684" actId="113"/>
          <ac:spMkLst>
            <pc:docMk/>
            <pc:sldMk cId="177788004" sldId="280"/>
            <ac:spMk id="30" creationId="{9846877C-75E0-0EF6-89A7-DA19782C0741}"/>
          </ac:spMkLst>
        </pc:spChg>
      </pc:sldChg>
      <pc:sldChg chg="add del">
        <pc:chgData name="Phil Brooks" userId="1bc305d1-5cd2-43ff-91f4-c9642a9f2d4c" providerId="ADAL" clId="{5887B1D7-ED51-485F-BB71-1375A7D03E00}" dt="2024-04-02T09:27:23.073" v="3685" actId="47"/>
        <pc:sldMkLst>
          <pc:docMk/>
          <pc:sldMk cId="3972952441" sldId="281"/>
        </pc:sldMkLst>
      </pc:sldChg>
      <pc:sldChg chg="addSp delSp modSp add mod delAnim modAnim">
        <pc:chgData name="Phil Brooks" userId="1bc305d1-5cd2-43ff-91f4-c9642a9f2d4c" providerId="ADAL" clId="{5887B1D7-ED51-485F-BB71-1375A7D03E00}" dt="2024-04-02T09:34:50.229" v="4172" actId="14100"/>
        <pc:sldMkLst>
          <pc:docMk/>
          <pc:sldMk cId="4208211869" sldId="281"/>
        </pc:sldMkLst>
        <pc:spChg chg="add mod">
          <ac:chgData name="Phil Brooks" userId="1bc305d1-5cd2-43ff-91f4-c9642a9f2d4c" providerId="ADAL" clId="{5887B1D7-ED51-485F-BB71-1375A7D03E00}" dt="2024-04-02T09:33:27.559" v="3994" actId="1076"/>
          <ac:spMkLst>
            <pc:docMk/>
            <pc:sldMk cId="4208211869" sldId="281"/>
            <ac:spMk id="3" creationId="{0571806A-FABD-1637-0DED-FC4C8BE1E83D}"/>
          </ac:spMkLst>
        </pc:spChg>
        <pc:spChg chg="add mod">
          <ac:chgData name="Phil Brooks" userId="1bc305d1-5cd2-43ff-91f4-c9642a9f2d4c" providerId="ADAL" clId="{5887B1D7-ED51-485F-BB71-1375A7D03E00}" dt="2024-04-02T09:33:27.559" v="3994" actId="1076"/>
          <ac:spMkLst>
            <pc:docMk/>
            <pc:sldMk cId="4208211869" sldId="281"/>
            <ac:spMk id="4" creationId="{67650CDE-27D5-618E-B3AF-8FDF36FE3536}"/>
          </ac:spMkLst>
        </pc:spChg>
        <pc:spChg chg="mod">
          <ac:chgData name="Phil Brooks" userId="1bc305d1-5cd2-43ff-91f4-c9642a9f2d4c" providerId="ADAL" clId="{5887B1D7-ED51-485F-BB71-1375A7D03E00}" dt="2024-04-02T09:30:46.556" v="3887" actId="1076"/>
          <ac:spMkLst>
            <pc:docMk/>
            <pc:sldMk cId="4208211869" sldId="281"/>
            <ac:spMk id="5" creationId="{996BF7BE-A503-EFEF-F9EF-71066B9AB66D}"/>
          </ac:spMkLst>
        </pc:spChg>
        <pc:spChg chg="add del mod">
          <ac:chgData name="Phil Brooks" userId="1bc305d1-5cd2-43ff-91f4-c9642a9f2d4c" providerId="ADAL" clId="{5887B1D7-ED51-485F-BB71-1375A7D03E00}" dt="2024-04-02T09:32:42.915" v="3987" actId="478"/>
          <ac:spMkLst>
            <pc:docMk/>
            <pc:sldMk cId="4208211869" sldId="281"/>
            <ac:spMk id="6" creationId="{ADB5662C-3725-EA6C-6849-D02ECF7A3F9E}"/>
          </ac:spMkLst>
        </pc:spChg>
        <pc:spChg chg="mod">
          <ac:chgData name="Phil Brooks" userId="1bc305d1-5cd2-43ff-91f4-c9642a9f2d4c" providerId="ADAL" clId="{5887B1D7-ED51-485F-BB71-1375A7D03E00}" dt="2024-04-02T09:30:46.556" v="3887" actId="1076"/>
          <ac:spMkLst>
            <pc:docMk/>
            <pc:sldMk cId="4208211869" sldId="281"/>
            <ac:spMk id="7" creationId="{F436A2A4-8496-0DAE-F9E8-C91B2E4E1649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8" creationId="{0C4D4581-87C5-9658-3ACB-74F7F3A4E963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9" creationId="{7CD6C296-8B0A-DBE4-F82B-083C5E881B68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0" creationId="{297B4075-9A8A-DD72-FF2D-C89508A0A450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1" creationId="{5B3FF02D-4430-2E9B-5B59-F0730E9EE59B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2" creationId="{FF26B8A3-900E-D1C9-66B2-FC96504E3D07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3" creationId="{DBDF6FFC-4AC4-C30C-5415-931FF52CA61F}"/>
          </ac:spMkLst>
        </pc:spChg>
        <pc:spChg chg="del">
          <ac:chgData name="Phil Brooks" userId="1bc305d1-5cd2-43ff-91f4-c9642a9f2d4c" providerId="ADAL" clId="{5887B1D7-ED51-485F-BB71-1375A7D03E00}" dt="2024-04-02T09:30:41.853" v="3886" actId="478"/>
          <ac:spMkLst>
            <pc:docMk/>
            <pc:sldMk cId="4208211869" sldId="281"/>
            <ac:spMk id="14" creationId="{C7FD20F4-4ECA-9ADB-8D34-5F09B8E99824}"/>
          </ac:spMkLst>
        </pc:spChg>
        <pc:spChg chg="del">
          <ac:chgData name="Phil Brooks" userId="1bc305d1-5cd2-43ff-91f4-c9642a9f2d4c" providerId="ADAL" clId="{5887B1D7-ED51-485F-BB71-1375A7D03E00}" dt="2024-04-02T09:30:41.853" v="3886" actId="478"/>
          <ac:spMkLst>
            <pc:docMk/>
            <pc:sldMk cId="4208211869" sldId="281"/>
            <ac:spMk id="15" creationId="{317A6290-DC61-9574-43DF-A74B759FEC33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6" creationId="{FE0AD5B6-DBED-503B-44C3-7BC00A72D26F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7" creationId="{129EBE67-BC4F-A717-C906-12232C9C14E0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8" creationId="{AC228476-BA1E-3A55-9191-B43E16DF8D33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19" creationId="{2B6FCC36-0EA3-EC91-C5A7-C9960CF8571F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20" creationId="{00CFA9EC-3238-1607-0DE6-02CC864F4892}"/>
          </ac:spMkLst>
        </pc:spChg>
        <pc:spChg chg="del">
          <ac:chgData name="Phil Brooks" userId="1bc305d1-5cd2-43ff-91f4-c9642a9f2d4c" providerId="ADAL" clId="{5887B1D7-ED51-485F-BB71-1375A7D03E00}" dt="2024-04-02T09:30:39.041" v="3885" actId="478"/>
          <ac:spMkLst>
            <pc:docMk/>
            <pc:sldMk cId="4208211869" sldId="281"/>
            <ac:spMk id="21" creationId="{62E96B13-E2D4-0699-BA1C-C4F6E975AD48}"/>
          </ac:spMkLst>
        </pc:spChg>
        <pc:spChg chg="del">
          <ac:chgData name="Phil Brooks" userId="1bc305d1-5cd2-43ff-91f4-c9642a9f2d4c" providerId="ADAL" clId="{5887B1D7-ED51-485F-BB71-1375A7D03E00}" dt="2024-04-02T09:30:41.853" v="3886" actId="478"/>
          <ac:spMkLst>
            <pc:docMk/>
            <pc:sldMk cId="4208211869" sldId="281"/>
            <ac:spMk id="22" creationId="{E7A6FF6A-8BFE-A100-924D-0FB51CAE6E08}"/>
          </ac:spMkLst>
        </pc:spChg>
        <pc:spChg chg="del">
          <ac:chgData name="Phil Brooks" userId="1bc305d1-5cd2-43ff-91f4-c9642a9f2d4c" providerId="ADAL" clId="{5887B1D7-ED51-485F-BB71-1375A7D03E00}" dt="2024-04-02T09:30:41.853" v="3886" actId="478"/>
          <ac:spMkLst>
            <pc:docMk/>
            <pc:sldMk cId="4208211869" sldId="281"/>
            <ac:spMk id="23" creationId="{F9B9DDFE-8FA8-9C24-AEF0-D7A137657317}"/>
          </ac:spMkLst>
        </pc:spChg>
        <pc:spChg chg="mod">
          <ac:chgData name="Phil Brooks" userId="1bc305d1-5cd2-43ff-91f4-c9642a9f2d4c" providerId="ADAL" clId="{5887B1D7-ED51-485F-BB71-1375A7D03E00}" dt="2024-04-02T09:30:25.198" v="3884" actId="20577"/>
          <ac:spMkLst>
            <pc:docMk/>
            <pc:sldMk cId="4208211869" sldId="281"/>
            <ac:spMk id="25" creationId="{EA5989AB-F2AA-1548-060D-58750B7324B8}"/>
          </ac:spMkLst>
        </pc:spChg>
        <pc:spChg chg="mod">
          <ac:chgData name="Phil Brooks" userId="1bc305d1-5cd2-43ff-91f4-c9642a9f2d4c" providerId="ADAL" clId="{5887B1D7-ED51-485F-BB71-1375A7D03E00}" dt="2024-04-02T09:29:23.719" v="3756" actId="20577"/>
          <ac:spMkLst>
            <pc:docMk/>
            <pc:sldMk cId="4208211869" sldId="281"/>
            <ac:spMk id="30" creationId="{9846877C-75E0-0EF6-89A7-DA19782C0741}"/>
          </ac:spMkLst>
        </pc:spChg>
        <pc:spChg chg="add del mod">
          <ac:chgData name="Phil Brooks" userId="1bc305d1-5cd2-43ff-91f4-c9642a9f2d4c" providerId="ADAL" clId="{5887B1D7-ED51-485F-BB71-1375A7D03E00}" dt="2024-04-02T09:32:42.915" v="3987" actId="478"/>
          <ac:spMkLst>
            <pc:docMk/>
            <pc:sldMk cId="4208211869" sldId="281"/>
            <ac:spMk id="31" creationId="{D7F040B7-D82D-3D55-CF92-A75D2AF25AEB}"/>
          </ac:spMkLst>
        </pc:spChg>
        <pc:spChg chg="add mod">
          <ac:chgData name="Phil Brooks" userId="1bc305d1-5cd2-43ff-91f4-c9642a9f2d4c" providerId="ADAL" clId="{5887B1D7-ED51-485F-BB71-1375A7D03E00}" dt="2024-04-02T09:31:59.413" v="3944" actId="571"/>
          <ac:spMkLst>
            <pc:docMk/>
            <pc:sldMk cId="4208211869" sldId="281"/>
            <ac:spMk id="32" creationId="{2F212FCE-DFAF-692C-D2EC-98521ACA1D19}"/>
          </ac:spMkLst>
        </pc:spChg>
        <pc:spChg chg="add mod">
          <ac:chgData name="Phil Brooks" userId="1bc305d1-5cd2-43ff-91f4-c9642a9f2d4c" providerId="ADAL" clId="{5887B1D7-ED51-485F-BB71-1375A7D03E00}" dt="2024-04-02T09:32:33.666" v="3986" actId="20577"/>
          <ac:spMkLst>
            <pc:docMk/>
            <pc:sldMk cId="4208211869" sldId="281"/>
            <ac:spMk id="33" creationId="{41CF7175-DED9-6E70-F8B5-661236A04973}"/>
          </ac:spMkLst>
        </pc:spChg>
        <pc:spChg chg="add mod">
          <ac:chgData name="Phil Brooks" userId="1bc305d1-5cd2-43ff-91f4-c9642a9f2d4c" providerId="ADAL" clId="{5887B1D7-ED51-485F-BB71-1375A7D03E00}" dt="2024-04-02T09:34:43.774" v="4171" actId="14100"/>
          <ac:spMkLst>
            <pc:docMk/>
            <pc:sldMk cId="4208211869" sldId="281"/>
            <ac:spMk id="34" creationId="{2AE29818-0879-CEB7-569B-7EE4C9642888}"/>
          </ac:spMkLst>
        </pc:spChg>
        <pc:spChg chg="add mod">
          <ac:chgData name="Phil Brooks" userId="1bc305d1-5cd2-43ff-91f4-c9642a9f2d4c" providerId="ADAL" clId="{5887B1D7-ED51-485F-BB71-1375A7D03E00}" dt="2024-04-02T09:34:50.229" v="4172" actId="14100"/>
          <ac:spMkLst>
            <pc:docMk/>
            <pc:sldMk cId="4208211869" sldId="281"/>
            <ac:spMk id="35" creationId="{EC8FEA1E-4357-1092-727B-348E0744B372}"/>
          </ac:spMkLst>
        </pc:spChg>
      </pc:sldChg>
      <pc:sldChg chg="addSp delSp modSp add mod delAnim modAnim">
        <pc:chgData name="Phil Brooks" userId="1bc305d1-5cd2-43ff-91f4-c9642a9f2d4c" providerId="ADAL" clId="{5887B1D7-ED51-485F-BB71-1375A7D03E00}" dt="2024-04-02T10:03:16.649" v="5154" actId="14100"/>
        <pc:sldMkLst>
          <pc:docMk/>
          <pc:sldMk cId="2432237742" sldId="282"/>
        </pc:sldMkLst>
        <pc:spChg chg="add mod">
          <ac:chgData name="Phil Brooks" userId="1bc305d1-5cd2-43ff-91f4-c9642a9f2d4c" providerId="ADAL" clId="{5887B1D7-ED51-485F-BB71-1375A7D03E00}" dt="2024-04-02T09:57:03.090" v="4591" actId="14100"/>
          <ac:spMkLst>
            <pc:docMk/>
            <pc:sldMk cId="2432237742" sldId="282"/>
            <ac:spMk id="3" creationId="{951BD065-1CD5-0DFE-3CF7-FA2C85C694E8}"/>
          </ac:spMkLst>
        </pc:spChg>
        <pc:spChg chg="add mod">
          <ac:chgData name="Phil Brooks" userId="1bc305d1-5cd2-43ff-91f4-c9642a9f2d4c" providerId="ADAL" clId="{5887B1D7-ED51-485F-BB71-1375A7D03E00}" dt="2024-04-02T09:59:17.440" v="4821" actId="20577"/>
          <ac:spMkLst>
            <pc:docMk/>
            <pc:sldMk cId="2432237742" sldId="282"/>
            <ac:spMk id="4" creationId="{5F3992CA-8E82-18A7-2446-7931948BAFD6}"/>
          </ac:spMkLst>
        </pc:spChg>
        <pc:spChg chg="mod">
          <ac:chgData name="Phil Brooks" userId="1bc305d1-5cd2-43ff-91f4-c9642a9f2d4c" providerId="ADAL" clId="{5887B1D7-ED51-485F-BB71-1375A7D03E00}" dt="2024-04-02T09:55:15.201" v="4400" actId="14100"/>
          <ac:spMkLst>
            <pc:docMk/>
            <pc:sldMk cId="2432237742" sldId="282"/>
            <ac:spMk id="5" creationId="{996BF7BE-A503-EFEF-F9EF-71066B9AB66D}"/>
          </ac:spMkLst>
        </pc:spChg>
        <pc:spChg chg="add mod">
          <ac:chgData name="Phil Brooks" userId="1bc305d1-5cd2-43ff-91f4-c9642a9f2d4c" providerId="ADAL" clId="{5887B1D7-ED51-485F-BB71-1375A7D03E00}" dt="2024-04-02T10:00:07.307" v="4891" actId="1076"/>
          <ac:spMkLst>
            <pc:docMk/>
            <pc:sldMk cId="2432237742" sldId="282"/>
            <ac:spMk id="6" creationId="{6C85FFFE-0285-A24A-C093-95F2E6CF0337}"/>
          </ac:spMkLst>
        </pc:spChg>
        <pc:spChg chg="mod">
          <ac:chgData name="Phil Brooks" userId="1bc305d1-5cd2-43ff-91f4-c9642a9f2d4c" providerId="ADAL" clId="{5887B1D7-ED51-485F-BB71-1375A7D03E00}" dt="2024-04-02T09:55:59.530" v="4468" actId="20577"/>
          <ac:spMkLst>
            <pc:docMk/>
            <pc:sldMk cId="2432237742" sldId="282"/>
            <ac:spMk id="7" creationId="{F436A2A4-8496-0DAE-F9E8-C91B2E4E1649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8" creationId="{0C4D4581-87C5-9658-3ACB-74F7F3A4E963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9" creationId="{7CD6C296-8B0A-DBE4-F82B-083C5E881B68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10" creationId="{297B4075-9A8A-DD72-FF2D-C89508A0A450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11" creationId="{5B3FF02D-4430-2E9B-5B59-F0730E9EE59B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12" creationId="{FF26B8A3-900E-D1C9-66B2-FC96504E3D07}"/>
          </ac:spMkLst>
        </pc:spChg>
        <pc:spChg chg="del">
          <ac:chgData name="Phil Brooks" userId="1bc305d1-5cd2-43ff-91f4-c9642a9f2d4c" providerId="ADAL" clId="{5887B1D7-ED51-485F-BB71-1375A7D03E00}" dt="2024-04-02T09:54:09.256" v="4272" actId="478"/>
          <ac:spMkLst>
            <pc:docMk/>
            <pc:sldMk cId="2432237742" sldId="282"/>
            <ac:spMk id="13" creationId="{DBDF6FFC-4AC4-C30C-5415-931FF52CA61F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4" creationId="{C7FD20F4-4ECA-9ADB-8D34-5F09B8E99824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5" creationId="{317A6290-DC61-9574-43DF-A74B759FEC33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6" creationId="{FE0AD5B6-DBED-503B-44C3-7BC00A72D26F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7" creationId="{129EBE67-BC4F-A717-C906-12232C9C14E0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8" creationId="{AC228476-BA1E-3A55-9191-B43E16DF8D33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19" creationId="{2B6FCC36-0EA3-EC91-C5A7-C9960CF8571F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0" creationId="{00CFA9EC-3238-1607-0DE6-02CC864F4892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1" creationId="{62E96B13-E2D4-0699-BA1C-C4F6E975AD48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2" creationId="{E7A6FF6A-8BFE-A100-924D-0FB51CAE6E08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3" creationId="{F9B9DDFE-8FA8-9C24-AEF0-D7A137657317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4" creationId="{C64865A9-0840-DFAA-1F48-41996DAF8888}"/>
          </ac:spMkLst>
        </pc:spChg>
        <pc:spChg chg="del">
          <ac:chgData name="Phil Brooks" userId="1bc305d1-5cd2-43ff-91f4-c9642a9f2d4c" providerId="ADAL" clId="{5887B1D7-ED51-485F-BB71-1375A7D03E00}" dt="2024-04-02T09:54:07.068" v="4271" actId="478"/>
          <ac:spMkLst>
            <pc:docMk/>
            <pc:sldMk cId="2432237742" sldId="282"/>
            <ac:spMk id="25" creationId="{EA5989AB-F2AA-1548-060D-58750B7324B8}"/>
          </ac:spMkLst>
        </pc:spChg>
        <pc:spChg chg="mod">
          <ac:chgData name="Phil Brooks" userId="1bc305d1-5cd2-43ff-91f4-c9642a9f2d4c" providerId="ADAL" clId="{5887B1D7-ED51-485F-BB71-1375A7D03E00}" dt="2024-04-02T09:54:00.433" v="4270" actId="20577"/>
          <ac:spMkLst>
            <pc:docMk/>
            <pc:sldMk cId="2432237742" sldId="282"/>
            <ac:spMk id="30" creationId="{9846877C-75E0-0EF6-89A7-DA19782C0741}"/>
          </ac:spMkLst>
        </pc:spChg>
        <pc:spChg chg="add mod">
          <ac:chgData name="Phil Brooks" userId="1bc305d1-5cd2-43ff-91f4-c9642a9f2d4c" providerId="ADAL" clId="{5887B1D7-ED51-485F-BB71-1375A7D03E00}" dt="2024-04-02T10:01:47.553" v="5018" actId="179"/>
          <ac:spMkLst>
            <pc:docMk/>
            <pc:sldMk cId="2432237742" sldId="282"/>
            <ac:spMk id="31" creationId="{72314EEE-CB1F-BC1C-E1C6-FF23D03DD60E}"/>
          </ac:spMkLst>
        </pc:spChg>
        <pc:spChg chg="add mod">
          <ac:chgData name="Phil Brooks" userId="1bc305d1-5cd2-43ff-91f4-c9642a9f2d4c" providerId="ADAL" clId="{5887B1D7-ED51-485F-BB71-1375A7D03E00}" dt="2024-04-02T10:03:16.649" v="5154" actId="14100"/>
          <ac:spMkLst>
            <pc:docMk/>
            <pc:sldMk cId="2432237742" sldId="282"/>
            <ac:spMk id="32" creationId="{63C53618-85B9-1A7E-583C-40078867420C}"/>
          </ac:spMkLst>
        </pc:spChg>
        <pc:spChg chg="add mod">
          <ac:chgData name="Phil Brooks" userId="1bc305d1-5cd2-43ff-91f4-c9642a9f2d4c" providerId="ADAL" clId="{5887B1D7-ED51-485F-BB71-1375A7D03E00}" dt="2024-04-02T10:03:07.850" v="5153" actId="20577"/>
          <ac:spMkLst>
            <pc:docMk/>
            <pc:sldMk cId="2432237742" sldId="282"/>
            <ac:spMk id="33" creationId="{3B7E46C5-ED76-6BF5-AE8D-A7D3499AF40B}"/>
          </ac:spMkLst>
        </pc:spChg>
      </pc:sldChg>
      <pc:sldChg chg="delSp modSp add del mod delAnim">
        <pc:chgData name="Phil Brooks" userId="1bc305d1-5cd2-43ff-91f4-c9642a9f2d4c" providerId="ADAL" clId="{5887B1D7-ED51-485F-BB71-1375A7D03E00}" dt="2024-04-02T09:53:20.770" v="4257" actId="47"/>
        <pc:sldMkLst>
          <pc:docMk/>
          <pc:sldMk cId="4163540814" sldId="282"/>
        </pc:sldMkLst>
        <pc:spChg chg="del">
          <ac:chgData name="Phil Brooks" userId="1bc305d1-5cd2-43ff-91f4-c9642a9f2d4c" providerId="ADAL" clId="{5887B1D7-ED51-485F-BB71-1375A7D03E00}" dt="2024-04-02T09:53:01.228" v="4205" actId="478"/>
          <ac:spMkLst>
            <pc:docMk/>
            <pc:sldMk cId="4163540814" sldId="282"/>
            <ac:spMk id="3" creationId="{0571806A-FABD-1637-0DED-FC4C8BE1E83D}"/>
          </ac:spMkLst>
        </pc:spChg>
        <pc:spChg chg="del">
          <ac:chgData name="Phil Brooks" userId="1bc305d1-5cd2-43ff-91f4-c9642a9f2d4c" providerId="ADAL" clId="{5887B1D7-ED51-485F-BB71-1375A7D03E00}" dt="2024-04-02T09:53:01.228" v="4205" actId="478"/>
          <ac:spMkLst>
            <pc:docMk/>
            <pc:sldMk cId="4163540814" sldId="282"/>
            <ac:spMk id="4" creationId="{67650CDE-27D5-618E-B3AF-8FDF36FE3536}"/>
          </ac:spMkLst>
        </pc:spChg>
        <pc:spChg chg="mod">
          <ac:chgData name="Phil Brooks" userId="1bc305d1-5cd2-43ff-91f4-c9642a9f2d4c" providerId="ADAL" clId="{5887B1D7-ED51-485F-BB71-1375A7D03E00}" dt="2024-04-02T09:53:15.480" v="4256" actId="20577"/>
          <ac:spMkLst>
            <pc:docMk/>
            <pc:sldMk cId="4163540814" sldId="282"/>
            <ac:spMk id="7" creationId="{F436A2A4-8496-0DAE-F9E8-C91B2E4E1649}"/>
          </ac:spMkLst>
        </pc:spChg>
        <pc:spChg chg="mod">
          <ac:chgData name="Phil Brooks" userId="1bc305d1-5cd2-43ff-91f4-c9642a9f2d4c" providerId="ADAL" clId="{5887B1D7-ED51-485F-BB71-1375A7D03E00}" dt="2024-04-02T09:52:56.765" v="4204" actId="20577"/>
          <ac:spMkLst>
            <pc:docMk/>
            <pc:sldMk cId="4163540814" sldId="282"/>
            <ac:spMk id="30" creationId="{9846877C-75E0-0EF6-89A7-DA19782C0741}"/>
          </ac:spMkLst>
        </pc:spChg>
        <pc:spChg chg="del">
          <ac:chgData name="Phil Brooks" userId="1bc305d1-5cd2-43ff-91f4-c9642a9f2d4c" providerId="ADAL" clId="{5887B1D7-ED51-485F-BB71-1375A7D03E00}" dt="2024-04-02T09:53:02.648" v="4206" actId="478"/>
          <ac:spMkLst>
            <pc:docMk/>
            <pc:sldMk cId="4163540814" sldId="282"/>
            <ac:spMk id="32" creationId="{2F212FCE-DFAF-692C-D2EC-98521ACA1D19}"/>
          </ac:spMkLst>
        </pc:spChg>
        <pc:spChg chg="del">
          <ac:chgData name="Phil Brooks" userId="1bc305d1-5cd2-43ff-91f4-c9642a9f2d4c" providerId="ADAL" clId="{5887B1D7-ED51-485F-BB71-1375A7D03E00}" dt="2024-04-02T09:53:02.648" v="4206" actId="478"/>
          <ac:spMkLst>
            <pc:docMk/>
            <pc:sldMk cId="4163540814" sldId="282"/>
            <ac:spMk id="33" creationId="{41CF7175-DED9-6E70-F8B5-661236A04973}"/>
          </ac:spMkLst>
        </pc:spChg>
        <pc:spChg chg="del">
          <ac:chgData name="Phil Brooks" userId="1bc305d1-5cd2-43ff-91f4-c9642a9f2d4c" providerId="ADAL" clId="{5887B1D7-ED51-485F-BB71-1375A7D03E00}" dt="2024-04-02T09:53:01.228" v="4205" actId="478"/>
          <ac:spMkLst>
            <pc:docMk/>
            <pc:sldMk cId="4163540814" sldId="282"/>
            <ac:spMk id="34" creationId="{2AE29818-0879-CEB7-569B-7EE4C9642888}"/>
          </ac:spMkLst>
        </pc:spChg>
        <pc:spChg chg="del">
          <ac:chgData name="Phil Brooks" userId="1bc305d1-5cd2-43ff-91f4-c9642a9f2d4c" providerId="ADAL" clId="{5887B1D7-ED51-485F-BB71-1375A7D03E00}" dt="2024-04-02T09:53:01.228" v="4205" actId="478"/>
          <ac:spMkLst>
            <pc:docMk/>
            <pc:sldMk cId="4163540814" sldId="282"/>
            <ac:spMk id="35" creationId="{EC8FEA1E-4357-1092-727B-348E0744B372}"/>
          </ac:spMkLst>
        </pc:spChg>
      </pc:sldChg>
    </pc:docChg>
  </pc:docChgLst>
  <pc:docChgLst>
    <pc:chgData name="Phil Brooks" userId="1bc305d1-5cd2-43ff-91f4-c9642a9f2d4c" providerId="ADAL" clId="{74DA478B-3C81-4E3E-B606-4D701E36B36F}"/>
    <pc:docChg chg="undo custSel addSld delSld modSld sldOrd">
      <pc:chgData name="Phil Brooks" userId="1bc305d1-5cd2-43ff-91f4-c9642a9f2d4c" providerId="ADAL" clId="{74DA478B-3C81-4E3E-B606-4D701E36B36F}" dt="2024-11-13T13:21:54.793" v="6309" actId="20577"/>
      <pc:docMkLst>
        <pc:docMk/>
      </pc:docMkLst>
      <pc:sldChg chg="ord">
        <pc:chgData name="Phil Brooks" userId="1bc305d1-5cd2-43ff-91f4-c9642a9f2d4c" providerId="ADAL" clId="{74DA478B-3C81-4E3E-B606-4D701E36B36F}" dt="2024-04-22T15:02:26.347" v="3728"/>
        <pc:sldMkLst>
          <pc:docMk/>
          <pc:sldMk cId="1418905" sldId="265"/>
        </pc:sldMkLst>
      </pc:sldChg>
      <pc:sldChg chg="addSp modSp mod modAnim">
        <pc:chgData name="Phil Brooks" userId="1bc305d1-5cd2-43ff-91f4-c9642a9f2d4c" providerId="ADAL" clId="{74DA478B-3C81-4E3E-B606-4D701E36B36F}" dt="2024-10-31T16:06:33.157" v="5463" actId="14100"/>
        <pc:sldMkLst>
          <pc:docMk/>
          <pc:sldMk cId="17022356" sldId="268"/>
        </pc:sldMkLst>
        <pc:spChg chg="mod">
          <ac:chgData name="Phil Brooks" userId="1bc305d1-5cd2-43ff-91f4-c9642a9f2d4c" providerId="ADAL" clId="{74DA478B-3C81-4E3E-B606-4D701E36B36F}" dt="2024-09-20T09:35:23.043" v="3842" actId="6549"/>
          <ac:spMkLst>
            <pc:docMk/>
            <pc:sldMk cId="17022356" sldId="268"/>
            <ac:spMk id="3" creationId="{5C7AB11D-6F23-AACF-B8E0-BC3DA90E748C}"/>
          </ac:spMkLst>
        </pc:spChg>
        <pc:cxnChg chg="add mod">
          <ac:chgData name="Phil Brooks" userId="1bc305d1-5cd2-43ff-91f4-c9642a9f2d4c" providerId="ADAL" clId="{74DA478B-3C81-4E3E-B606-4D701E36B36F}" dt="2024-10-31T16:06:26.068" v="5461" actId="14100"/>
          <ac:cxnSpMkLst>
            <pc:docMk/>
            <pc:sldMk cId="17022356" sldId="268"/>
            <ac:cxnSpMk id="5" creationId="{D777DF73-EDCF-75F6-8C36-0F12126BAD3C}"/>
          </ac:cxnSpMkLst>
        </pc:cxnChg>
        <pc:cxnChg chg="add mod">
          <ac:chgData name="Phil Brooks" userId="1bc305d1-5cd2-43ff-91f4-c9642a9f2d4c" providerId="ADAL" clId="{74DA478B-3C81-4E3E-B606-4D701E36B36F}" dt="2024-10-31T16:06:33.157" v="5463" actId="14100"/>
          <ac:cxnSpMkLst>
            <pc:docMk/>
            <pc:sldMk cId="17022356" sldId="268"/>
            <ac:cxnSpMk id="6" creationId="{8DC23CCA-69EE-D9BB-103C-CB09BB141173}"/>
          </ac:cxnSpMkLst>
        </pc:cxnChg>
      </pc:sldChg>
      <pc:sldChg chg="modSp mod">
        <pc:chgData name="Phil Brooks" userId="1bc305d1-5cd2-43ff-91f4-c9642a9f2d4c" providerId="ADAL" clId="{74DA478B-3C81-4E3E-B606-4D701E36B36F}" dt="2024-04-22T11:50:58.644" v="3483" actId="313"/>
        <pc:sldMkLst>
          <pc:docMk/>
          <pc:sldMk cId="2032682299" sldId="270"/>
        </pc:sldMkLst>
        <pc:spChg chg="mod">
          <ac:chgData name="Phil Brooks" userId="1bc305d1-5cd2-43ff-91f4-c9642a9f2d4c" providerId="ADAL" clId="{74DA478B-3C81-4E3E-B606-4D701E36B36F}" dt="2024-04-16T08:50:36.359" v="2486" actId="20577"/>
          <ac:spMkLst>
            <pc:docMk/>
            <pc:sldMk cId="2032682299" sldId="270"/>
            <ac:spMk id="2" creationId="{CD370659-AF6C-1866-2752-C44082D78752}"/>
          </ac:spMkLst>
        </pc:spChg>
        <pc:spChg chg="mod">
          <ac:chgData name="Phil Brooks" userId="1bc305d1-5cd2-43ff-91f4-c9642a9f2d4c" providerId="ADAL" clId="{74DA478B-3C81-4E3E-B606-4D701E36B36F}" dt="2024-04-22T11:50:58.644" v="3483" actId="313"/>
          <ac:spMkLst>
            <pc:docMk/>
            <pc:sldMk cId="2032682299" sldId="270"/>
            <ac:spMk id="3" creationId="{771BCF40-8B89-3850-ECA1-2E8220C06950}"/>
          </ac:spMkLst>
        </pc:spChg>
      </pc:sldChg>
      <pc:sldChg chg="modSp del modAnim">
        <pc:chgData name="Phil Brooks" userId="1bc305d1-5cd2-43ff-91f4-c9642a9f2d4c" providerId="ADAL" clId="{74DA478B-3C81-4E3E-B606-4D701E36B36F}" dt="2024-04-16T09:00:15.288" v="3305" actId="47"/>
        <pc:sldMkLst>
          <pc:docMk/>
          <pc:sldMk cId="670387832" sldId="271"/>
        </pc:sldMkLst>
        <pc:spChg chg="mod">
          <ac:chgData name="Phil Brooks" userId="1bc305d1-5cd2-43ff-91f4-c9642a9f2d4c" providerId="ADAL" clId="{74DA478B-3C81-4E3E-B606-4D701E36B36F}" dt="2024-04-02T16:05:34.922" v="1021" actId="20577"/>
          <ac:spMkLst>
            <pc:docMk/>
            <pc:sldMk cId="670387832" sldId="271"/>
            <ac:spMk id="3" creationId="{5C7AB11D-6F23-AACF-B8E0-BC3DA90E748C}"/>
          </ac:spMkLst>
        </pc:spChg>
      </pc:sldChg>
      <pc:sldChg chg="modSp modAnim">
        <pc:chgData name="Phil Brooks" userId="1bc305d1-5cd2-43ff-91f4-c9642a9f2d4c" providerId="ADAL" clId="{74DA478B-3C81-4E3E-B606-4D701E36B36F}" dt="2024-11-06T07:52:15.196" v="5668" actId="313"/>
        <pc:sldMkLst>
          <pc:docMk/>
          <pc:sldMk cId="3347021808" sldId="272"/>
        </pc:sldMkLst>
        <pc:spChg chg="mod">
          <ac:chgData name="Phil Brooks" userId="1bc305d1-5cd2-43ff-91f4-c9642a9f2d4c" providerId="ADAL" clId="{74DA478B-3C81-4E3E-B606-4D701E36B36F}" dt="2024-11-06T07:52:15.196" v="5668" actId="313"/>
          <ac:spMkLst>
            <pc:docMk/>
            <pc:sldMk cId="3347021808" sldId="272"/>
            <ac:spMk id="3" creationId="{5C7AB11D-6F23-AACF-B8E0-BC3DA90E748C}"/>
          </ac:spMkLst>
        </pc:spChg>
      </pc:sldChg>
      <pc:sldChg chg="del">
        <pc:chgData name="Phil Brooks" userId="1bc305d1-5cd2-43ff-91f4-c9642a9f2d4c" providerId="ADAL" clId="{74DA478B-3C81-4E3E-B606-4D701E36B36F}" dt="2024-04-02T10:07:24.556" v="0" actId="47"/>
        <pc:sldMkLst>
          <pc:docMk/>
          <pc:sldMk cId="3439724656" sldId="273"/>
        </pc:sldMkLst>
      </pc:sldChg>
      <pc:sldChg chg="addSp delSp modSp del mod delAnim modAnim modShow">
        <pc:chgData name="Phil Brooks" userId="1bc305d1-5cd2-43ff-91f4-c9642a9f2d4c" providerId="ADAL" clId="{74DA478B-3C81-4E3E-B606-4D701E36B36F}" dt="2024-09-20T09:33:18.998" v="3824" actId="47"/>
        <pc:sldMkLst>
          <pc:docMk/>
          <pc:sldMk cId="2391486225" sldId="274"/>
        </pc:sldMkLst>
        <pc:spChg chg="mod">
          <ac:chgData name="Phil Brooks" userId="1bc305d1-5cd2-43ff-91f4-c9642a9f2d4c" providerId="ADAL" clId="{74DA478B-3C81-4E3E-B606-4D701E36B36F}" dt="2024-04-22T11:58:30.788" v="3624" actId="20577"/>
          <ac:spMkLst>
            <pc:docMk/>
            <pc:sldMk cId="2391486225" sldId="274"/>
            <ac:spMk id="2" creationId="{77911AEA-8543-62B6-5256-ED7AFEA530D3}"/>
          </ac:spMkLst>
        </pc:spChg>
        <pc:spChg chg="mod">
          <ac:chgData name="Phil Brooks" userId="1bc305d1-5cd2-43ff-91f4-c9642a9f2d4c" providerId="ADAL" clId="{74DA478B-3C81-4E3E-B606-4D701E36B36F}" dt="2024-04-22T12:26:51.401" v="3690" actId="20577"/>
          <ac:spMkLst>
            <pc:docMk/>
            <pc:sldMk cId="2391486225" sldId="274"/>
            <ac:spMk id="3" creationId="{4919C7D0-9AF0-379A-FD38-4AA919CE1B7E}"/>
          </ac:spMkLst>
        </pc:spChg>
        <pc:spChg chg="mod">
          <ac:chgData name="Phil Brooks" userId="1bc305d1-5cd2-43ff-91f4-c9642a9f2d4c" providerId="ADAL" clId="{74DA478B-3C81-4E3E-B606-4D701E36B36F}" dt="2024-04-22T12:26:57.216" v="3691" actId="1076"/>
          <ac:spMkLst>
            <pc:docMk/>
            <pc:sldMk cId="2391486225" sldId="274"/>
            <ac:spMk id="13" creationId="{09182531-122A-00C9-7A4C-2A099BBF8913}"/>
          </ac:spMkLst>
        </pc:spChg>
        <pc:spChg chg="mod">
          <ac:chgData name="Phil Brooks" userId="1bc305d1-5cd2-43ff-91f4-c9642a9f2d4c" providerId="ADAL" clId="{74DA478B-3C81-4E3E-B606-4D701E36B36F}" dt="2024-04-22T12:26:57.216" v="3691" actId="1076"/>
          <ac:spMkLst>
            <pc:docMk/>
            <pc:sldMk cId="2391486225" sldId="274"/>
            <ac:spMk id="14" creationId="{48270029-F605-9099-16F5-6D0464A33656}"/>
          </ac:spMkLst>
        </pc:spChg>
        <pc:spChg chg="mod">
          <ac:chgData name="Phil Brooks" userId="1bc305d1-5cd2-43ff-91f4-c9642a9f2d4c" providerId="ADAL" clId="{74DA478B-3C81-4E3E-B606-4D701E36B36F}" dt="2024-04-22T12:26:57.216" v="3691" actId="1076"/>
          <ac:spMkLst>
            <pc:docMk/>
            <pc:sldMk cId="2391486225" sldId="274"/>
            <ac:spMk id="17" creationId="{C2377E3A-7EF6-506D-467A-6F9ABD87F2D0}"/>
          </ac:spMkLst>
        </pc:spChg>
        <pc:spChg chg="add mod">
          <ac:chgData name="Phil Brooks" userId="1bc305d1-5cd2-43ff-91f4-c9642a9f2d4c" providerId="ADAL" clId="{74DA478B-3C81-4E3E-B606-4D701E36B36F}" dt="2024-04-22T12:30:31.470" v="3726" actId="1038"/>
          <ac:spMkLst>
            <pc:docMk/>
            <pc:sldMk cId="2391486225" sldId="274"/>
            <ac:spMk id="18" creationId="{0EAFFCA2-D175-EB28-7D9F-9503455B5D07}"/>
          </ac:spMkLst>
        </pc:spChg>
        <pc:grpChg chg="del">
          <ac:chgData name="Phil Brooks" userId="1bc305d1-5cd2-43ff-91f4-c9642a9f2d4c" providerId="ADAL" clId="{74DA478B-3C81-4E3E-B606-4D701E36B36F}" dt="2024-04-22T12:26:23.251" v="3643" actId="478"/>
          <ac:grpSpMkLst>
            <pc:docMk/>
            <pc:sldMk cId="2391486225" sldId="274"/>
            <ac:grpSpMk id="10" creationId="{8423816B-D667-DA4B-AA80-D7B8D5BB3F84}"/>
          </ac:grpSpMkLst>
        </pc:grpChg>
        <pc:picChg chg="del">
          <ac:chgData name="Phil Brooks" userId="1bc305d1-5cd2-43ff-91f4-c9642a9f2d4c" providerId="ADAL" clId="{74DA478B-3C81-4E3E-B606-4D701E36B36F}" dt="2024-04-22T12:26:01.002" v="3631" actId="478"/>
          <ac:picMkLst>
            <pc:docMk/>
            <pc:sldMk cId="2391486225" sldId="274"/>
            <ac:picMk id="6" creationId="{4624C954-A3AF-92C2-13E5-55D55C7CCE58}"/>
          </ac:picMkLst>
        </pc:picChg>
        <pc:picChg chg="del">
          <ac:chgData name="Phil Brooks" userId="1bc305d1-5cd2-43ff-91f4-c9642a9f2d4c" providerId="ADAL" clId="{74DA478B-3C81-4E3E-B606-4D701E36B36F}" dt="2024-04-22T12:26:07.463" v="3633" actId="478"/>
          <ac:picMkLst>
            <pc:docMk/>
            <pc:sldMk cId="2391486225" sldId="274"/>
            <ac:picMk id="8" creationId="{DC86CBF8-9F96-36E9-127A-6ED7BD73E4CD}"/>
          </ac:picMkLst>
        </pc:picChg>
        <pc:picChg chg="add del mod ord">
          <ac:chgData name="Phil Brooks" userId="1bc305d1-5cd2-43ff-91f4-c9642a9f2d4c" providerId="ADAL" clId="{74DA478B-3C81-4E3E-B606-4D701E36B36F}" dt="2024-04-22T12:29:56.105" v="3706" actId="478"/>
          <ac:picMkLst>
            <pc:docMk/>
            <pc:sldMk cId="2391486225" sldId="274"/>
            <ac:picMk id="11" creationId="{69FF7C54-C12E-7A58-6062-B54C2EC4142A}"/>
          </ac:picMkLst>
        </pc:picChg>
        <pc:picChg chg="add mod ord">
          <ac:chgData name="Phil Brooks" userId="1bc305d1-5cd2-43ff-91f4-c9642a9f2d4c" providerId="ADAL" clId="{74DA478B-3C81-4E3E-B606-4D701E36B36F}" dt="2024-04-22T12:30:03.609" v="3709" actId="1076"/>
          <ac:picMkLst>
            <pc:docMk/>
            <pc:sldMk cId="2391486225" sldId="274"/>
            <ac:picMk id="15" creationId="{324E8C74-229B-CD37-430F-336F2D32B835}"/>
          </ac:picMkLst>
        </pc:picChg>
        <pc:picChg chg="del">
          <ac:chgData name="Phil Brooks" userId="1bc305d1-5cd2-43ff-91f4-c9642a9f2d4c" providerId="ADAL" clId="{74DA478B-3C81-4E3E-B606-4D701E36B36F}" dt="2024-04-22T12:26:04.296" v="3632" actId="478"/>
          <ac:picMkLst>
            <pc:docMk/>
            <pc:sldMk cId="2391486225" sldId="274"/>
            <ac:picMk id="16" creationId="{8F7A7EEB-5C2C-A59F-1450-293F8C909538}"/>
          </ac:picMkLst>
        </pc:picChg>
      </pc:sldChg>
      <pc:sldChg chg="del">
        <pc:chgData name="Phil Brooks" userId="1bc305d1-5cd2-43ff-91f4-c9642a9f2d4c" providerId="ADAL" clId="{74DA478B-3C81-4E3E-B606-4D701E36B36F}" dt="2024-04-16T09:00:13.495" v="3303" actId="47"/>
        <pc:sldMkLst>
          <pc:docMk/>
          <pc:sldMk cId="3853734195" sldId="275"/>
        </pc:sldMkLst>
      </pc:sldChg>
      <pc:sldChg chg="modSp del modAnim">
        <pc:chgData name="Phil Brooks" userId="1bc305d1-5cd2-43ff-91f4-c9642a9f2d4c" providerId="ADAL" clId="{74DA478B-3C81-4E3E-B606-4D701E36B36F}" dt="2024-10-31T16:01:04.792" v="5118" actId="47"/>
        <pc:sldMkLst>
          <pc:docMk/>
          <pc:sldMk cId="3101837096" sldId="276"/>
        </pc:sldMkLst>
        <pc:spChg chg="mod">
          <ac:chgData name="Phil Brooks" userId="1bc305d1-5cd2-43ff-91f4-c9642a9f2d4c" providerId="ADAL" clId="{74DA478B-3C81-4E3E-B606-4D701E36B36F}" dt="2024-04-22T11:57:18.849" v="3547" actId="20577"/>
          <ac:spMkLst>
            <pc:docMk/>
            <pc:sldMk cId="3101837096" sldId="276"/>
            <ac:spMk id="3" creationId="{5C7AB11D-6F23-AACF-B8E0-BC3DA90E748C}"/>
          </ac:spMkLst>
        </pc:spChg>
      </pc:sldChg>
      <pc:sldChg chg="modSp del mod">
        <pc:chgData name="Phil Brooks" userId="1bc305d1-5cd2-43ff-91f4-c9642a9f2d4c" providerId="ADAL" clId="{74DA478B-3C81-4E3E-B606-4D701E36B36F}" dt="2024-10-31T16:01:03.033" v="5117" actId="47"/>
        <pc:sldMkLst>
          <pc:docMk/>
          <pc:sldMk cId="6993479" sldId="277"/>
        </pc:sldMkLst>
        <pc:spChg chg="mod">
          <ac:chgData name="Phil Brooks" userId="1bc305d1-5cd2-43ff-91f4-c9642a9f2d4c" providerId="ADAL" clId="{74DA478B-3C81-4E3E-B606-4D701E36B36F}" dt="2024-04-16T09:21:32.779" v="3325" actId="20577"/>
          <ac:spMkLst>
            <pc:docMk/>
            <pc:sldMk cId="6993479" sldId="277"/>
            <ac:spMk id="2" creationId="{84004534-8738-9BC2-54ED-2796DEA2D42F}"/>
          </ac:spMkLst>
        </pc:spChg>
        <pc:spChg chg="mod">
          <ac:chgData name="Phil Brooks" userId="1bc305d1-5cd2-43ff-91f4-c9642a9f2d4c" providerId="ADAL" clId="{74DA478B-3C81-4E3E-B606-4D701E36B36F}" dt="2024-09-20T09:33:54.757" v="3830" actId="20577"/>
          <ac:spMkLst>
            <pc:docMk/>
            <pc:sldMk cId="6993479" sldId="277"/>
            <ac:spMk id="3" creationId="{5C7AB11D-6F23-AACF-B8E0-BC3DA90E748C}"/>
          </ac:spMkLst>
        </pc:spChg>
      </pc:sldChg>
      <pc:sldChg chg="del">
        <pc:chgData name="Phil Brooks" userId="1bc305d1-5cd2-43ff-91f4-c9642a9f2d4c" providerId="ADAL" clId="{74DA478B-3C81-4E3E-B606-4D701E36B36F}" dt="2024-04-02T10:07:30.326" v="2" actId="47"/>
        <pc:sldMkLst>
          <pc:docMk/>
          <pc:sldMk cId="719604253" sldId="278"/>
        </pc:sldMkLst>
      </pc:sldChg>
      <pc:sldChg chg="modSp ord modAnim">
        <pc:chgData name="Phil Brooks" userId="1bc305d1-5cd2-43ff-91f4-c9642a9f2d4c" providerId="ADAL" clId="{74DA478B-3C81-4E3E-B606-4D701E36B36F}" dt="2024-11-06T07:51:21.646" v="5591" actId="20577"/>
        <pc:sldMkLst>
          <pc:docMk/>
          <pc:sldMk cId="1761573721" sldId="279"/>
        </pc:sldMkLst>
        <pc:spChg chg="mod">
          <ac:chgData name="Phil Brooks" userId="1bc305d1-5cd2-43ff-91f4-c9642a9f2d4c" providerId="ADAL" clId="{74DA478B-3C81-4E3E-B606-4D701E36B36F}" dt="2024-11-06T07:51:21.646" v="5591" actId="20577"/>
          <ac:spMkLst>
            <pc:docMk/>
            <pc:sldMk cId="1761573721" sldId="279"/>
            <ac:spMk id="3" creationId="{5C7AB11D-6F23-AACF-B8E0-BC3DA90E748C}"/>
          </ac:spMkLst>
        </pc:spChg>
      </pc:sldChg>
      <pc:sldChg chg="modSp del mod modShow">
        <pc:chgData name="Phil Brooks" userId="1bc305d1-5cd2-43ff-91f4-c9642a9f2d4c" providerId="ADAL" clId="{74DA478B-3C81-4E3E-B606-4D701E36B36F}" dt="2024-09-20T09:33:25.240" v="3826" actId="47"/>
        <pc:sldMkLst>
          <pc:docMk/>
          <pc:sldMk cId="177788004" sldId="280"/>
        </pc:sldMkLst>
        <pc:spChg chg="mod">
          <ac:chgData name="Phil Brooks" userId="1bc305d1-5cd2-43ff-91f4-c9642a9f2d4c" providerId="ADAL" clId="{74DA478B-3C81-4E3E-B606-4D701E36B36F}" dt="2024-04-02T16:07:23.371" v="1171" actId="14100"/>
          <ac:spMkLst>
            <pc:docMk/>
            <pc:sldMk cId="177788004" sldId="280"/>
            <ac:spMk id="5" creationId="{996BF7BE-A503-EFEF-F9EF-71066B9AB66D}"/>
          </ac:spMkLst>
        </pc:spChg>
        <pc:spChg chg="mod">
          <ac:chgData name="Phil Brooks" userId="1bc305d1-5cd2-43ff-91f4-c9642a9f2d4c" providerId="ADAL" clId="{74DA478B-3C81-4E3E-B606-4D701E36B36F}" dt="2024-04-02T16:07:25.852" v="1172" actId="14100"/>
          <ac:spMkLst>
            <pc:docMk/>
            <pc:sldMk cId="177788004" sldId="280"/>
            <ac:spMk id="7" creationId="{F436A2A4-8496-0DAE-F9E8-C91B2E4E1649}"/>
          </ac:spMkLst>
        </pc:spChg>
        <pc:spChg chg="mod">
          <ac:chgData name="Phil Brooks" userId="1bc305d1-5cd2-43ff-91f4-c9642a9f2d4c" providerId="ADAL" clId="{74DA478B-3C81-4E3E-B606-4D701E36B36F}" dt="2024-04-02T16:07:38.396" v="1176" actId="14100"/>
          <ac:spMkLst>
            <pc:docMk/>
            <pc:sldMk cId="177788004" sldId="280"/>
            <ac:spMk id="8" creationId="{0C4D4581-87C5-9658-3ACB-74F7F3A4E963}"/>
          </ac:spMkLst>
        </pc:spChg>
        <pc:spChg chg="mod">
          <ac:chgData name="Phil Brooks" userId="1bc305d1-5cd2-43ff-91f4-c9642a9f2d4c" providerId="ADAL" clId="{74DA478B-3C81-4E3E-B606-4D701E36B36F}" dt="2024-04-02T16:07:32.813" v="1174" actId="14100"/>
          <ac:spMkLst>
            <pc:docMk/>
            <pc:sldMk cId="177788004" sldId="280"/>
            <ac:spMk id="9" creationId="{7CD6C296-8B0A-DBE4-F82B-083C5E881B68}"/>
          </ac:spMkLst>
        </pc:spChg>
        <pc:spChg chg="mod">
          <ac:chgData name="Phil Brooks" userId="1bc305d1-5cd2-43ff-91f4-c9642a9f2d4c" providerId="ADAL" clId="{74DA478B-3C81-4E3E-B606-4D701E36B36F}" dt="2024-04-02T16:08:20.275" v="1183" actId="1076"/>
          <ac:spMkLst>
            <pc:docMk/>
            <pc:sldMk cId="177788004" sldId="280"/>
            <ac:spMk id="12" creationId="{FF26B8A3-900E-D1C9-66B2-FC96504E3D07}"/>
          </ac:spMkLst>
        </pc:spChg>
        <pc:spChg chg="mod">
          <ac:chgData name="Phil Brooks" userId="1bc305d1-5cd2-43ff-91f4-c9642a9f2d4c" providerId="ADAL" clId="{74DA478B-3C81-4E3E-B606-4D701E36B36F}" dt="2024-04-02T16:08:20.275" v="1183" actId="1076"/>
          <ac:spMkLst>
            <pc:docMk/>
            <pc:sldMk cId="177788004" sldId="280"/>
            <ac:spMk id="13" creationId="{DBDF6FFC-4AC4-C30C-5415-931FF52CA61F}"/>
          </ac:spMkLst>
        </pc:spChg>
        <pc:spChg chg="mod">
          <ac:chgData name="Phil Brooks" userId="1bc305d1-5cd2-43ff-91f4-c9642a9f2d4c" providerId="ADAL" clId="{74DA478B-3C81-4E3E-B606-4D701E36B36F}" dt="2024-04-02T16:07:59.931" v="1180" actId="14100"/>
          <ac:spMkLst>
            <pc:docMk/>
            <pc:sldMk cId="177788004" sldId="280"/>
            <ac:spMk id="14" creationId="{C7FD20F4-4ECA-9ADB-8D34-5F09B8E99824}"/>
          </ac:spMkLst>
        </pc:spChg>
        <pc:spChg chg="mod">
          <ac:chgData name="Phil Brooks" userId="1bc305d1-5cd2-43ff-91f4-c9642a9f2d4c" providerId="ADAL" clId="{74DA478B-3C81-4E3E-B606-4D701E36B36F}" dt="2024-04-02T16:07:57.133" v="1179" actId="14100"/>
          <ac:spMkLst>
            <pc:docMk/>
            <pc:sldMk cId="177788004" sldId="280"/>
            <ac:spMk id="15" creationId="{317A6290-DC61-9574-43DF-A74B759FEC33}"/>
          </ac:spMkLst>
        </pc:spChg>
        <pc:spChg chg="mod">
          <ac:chgData name="Phil Brooks" userId="1bc305d1-5cd2-43ff-91f4-c9642a9f2d4c" providerId="ADAL" clId="{74DA478B-3C81-4E3E-B606-4D701E36B36F}" dt="2024-04-02T16:08:23.979" v="1184" actId="14100"/>
          <ac:spMkLst>
            <pc:docMk/>
            <pc:sldMk cId="177788004" sldId="280"/>
            <ac:spMk id="16" creationId="{FE0AD5B6-DBED-503B-44C3-7BC00A72D26F}"/>
          </ac:spMkLst>
        </pc:spChg>
        <pc:spChg chg="mod">
          <ac:chgData name="Phil Brooks" userId="1bc305d1-5cd2-43ff-91f4-c9642a9f2d4c" providerId="ADAL" clId="{74DA478B-3C81-4E3E-B606-4D701E36B36F}" dt="2024-04-02T16:08:09.472" v="1181"/>
          <ac:spMkLst>
            <pc:docMk/>
            <pc:sldMk cId="177788004" sldId="280"/>
            <ac:spMk id="17" creationId="{129EBE67-BC4F-A717-C906-12232C9C14E0}"/>
          </ac:spMkLst>
        </pc:spChg>
        <pc:spChg chg="mod">
          <ac:chgData name="Phil Brooks" userId="1bc305d1-5cd2-43ff-91f4-c9642a9f2d4c" providerId="ADAL" clId="{74DA478B-3C81-4E3E-B606-4D701E36B36F}" dt="2024-04-02T16:08:20.275" v="1183" actId="1076"/>
          <ac:spMkLst>
            <pc:docMk/>
            <pc:sldMk cId="177788004" sldId="280"/>
            <ac:spMk id="20" creationId="{00CFA9EC-3238-1607-0DE6-02CC864F4892}"/>
          </ac:spMkLst>
        </pc:spChg>
        <pc:spChg chg="mod">
          <ac:chgData name="Phil Brooks" userId="1bc305d1-5cd2-43ff-91f4-c9642a9f2d4c" providerId="ADAL" clId="{74DA478B-3C81-4E3E-B606-4D701E36B36F}" dt="2024-04-02T16:08:20.275" v="1183" actId="1076"/>
          <ac:spMkLst>
            <pc:docMk/>
            <pc:sldMk cId="177788004" sldId="280"/>
            <ac:spMk id="21" creationId="{62E96B13-E2D4-0699-BA1C-C4F6E975AD48}"/>
          </ac:spMkLst>
        </pc:spChg>
      </pc:sldChg>
      <pc:sldChg chg="modSp del mod modShow">
        <pc:chgData name="Phil Brooks" userId="1bc305d1-5cd2-43ff-91f4-c9642a9f2d4c" providerId="ADAL" clId="{74DA478B-3C81-4E3E-B606-4D701E36B36F}" dt="2024-09-20T09:33:23.454" v="3825" actId="47"/>
        <pc:sldMkLst>
          <pc:docMk/>
          <pc:sldMk cId="4208211869" sldId="281"/>
        </pc:sldMkLst>
        <pc:spChg chg="mod">
          <ac:chgData name="Phil Brooks" userId="1bc305d1-5cd2-43ff-91f4-c9642a9f2d4c" providerId="ADAL" clId="{74DA478B-3C81-4E3E-B606-4D701E36B36F}" dt="2024-04-03T09:12:10.355" v="1664" actId="14100"/>
          <ac:spMkLst>
            <pc:docMk/>
            <pc:sldMk cId="4208211869" sldId="281"/>
            <ac:spMk id="3" creationId="{0571806A-FABD-1637-0DED-FC4C8BE1E83D}"/>
          </ac:spMkLst>
        </pc:spChg>
        <pc:spChg chg="mod">
          <ac:chgData name="Phil Brooks" userId="1bc305d1-5cd2-43ff-91f4-c9642a9f2d4c" providerId="ADAL" clId="{74DA478B-3C81-4E3E-B606-4D701E36B36F}" dt="2024-04-03T09:12:07.075" v="1663" actId="14100"/>
          <ac:spMkLst>
            <pc:docMk/>
            <pc:sldMk cId="4208211869" sldId="281"/>
            <ac:spMk id="4" creationId="{67650CDE-27D5-618E-B3AF-8FDF36FE3536}"/>
          </ac:spMkLst>
        </pc:spChg>
        <pc:spChg chg="mod">
          <ac:chgData name="Phil Brooks" userId="1bc305d1-5cd2-43ff-91f4-c9642a9f2d4c" providerId="ADAL" clId="{74DA478B-3C81-4E3E-B606-4D701E36B36F}" dt="2024-04-02T16:37:31.746" v="1372" actId="20577"/>
          <ac:spMkLst>
            <pc:docMk/>
            <pc:sldMk cId="4208211869" sldId="281"/>
            <ac:spMk id="7" creationId="{F436A2A4-8496-0DAE-F9E8-C91B2E4E1649}"/>
          </ac:spMkLst>
        </pc:spChg>
        <pc:spChg chg="mod">
          <ac:chgData name="Phil Brooks" userId="1bc305d1-5cd2-43ff-91f4-c9642a9f2d4c" providerId="ADAL" clId="{74DA478B-3C81-4E3E-B606-4D701E36B36F}" dt="2024-04-02T16:38:05.706" v="1415" actId="14100"/>
          <ac:spMkLst>
            <pc:docMk/>
            <pc:sldMk cId="4208211869" sldId="281"/>
            <ac:spMk id="24" creationId="{C64865A9-0840-DFAA-1F48-41996DAF8888}"/>
          </ac:spMkLst>
        </pc:spChg>
        <pc:spChg chg="mod">
          <ac:chgData name="Phil Brooks" userId="1bc305d1-5cd2-43ff-91f4-c9642a9f2d4c" providerId="ADAL" clId="{74DA478B-3C81-4E3E-B606-4D701E36B36F}" dt="2024-04-02T16:38:02.259" v="1414" actId="14100"/>
          <ac:spMkLst>
            <pc:docMk/>
            <pc:sldMk cId="4208211869" sldId="281"/>
            <ac:spMk id="25" creationId="{EA5989AB-F2AA-1548-060D-58750B7324B8}"/>
          </ac:spMkLst>
        </pc:spChg>
        <pc:spChg chg="mod">
          <ac:chgData name="Phil Brooks" userId="1bc305d1-5cd2-43ff-91f4-c9642a9f2d4c" providerId="ADAL" clId="{74DA478B-3C81-4E3E-B606-4D701E36B36F}" dt="2024-04-02T16:37:59.713" v="1413" actId="1036"/>
          <ac:spMkLst>
            <pc:docMk/>
            <pc:sldMk cId="4208211869" sldId="281"/>
            <ac:spMk id="32" creationId="{2F212FCE-DFAF-692C-D2EC-98521ACA1D19}"/>
          </ac:spMkLst>
        </pc:spChg>
        <pc:spChg chg="mod">
          <ac:chgData name="Phil Brooks" userId="1bc305d1-5cd2-43ff-91f4-c9642a9f2d4c" providerId="ADAL" clId="{74DA478B-3C81-4E3E-B606-4D701E36B36F}" dt="2024-04-02T16:37:59.713" v="1413" actId="1036"/>
          <ac:spMkLst>
            <pc:docMk/>
            <pc:sldMk cId="4208211869" sldId="281"/>
            <ac:spMk id="33" creationId="{41CF7175-DED9-6E70-F8B5-661236A04973}"/>
          </ac:spMkLst>
        </pc:spChg>
        <pc:spChg chg="mod">
          <ac:chgData name="Phil Brooks" userId="1bc305d1-5cd2-43ff-91f4-c9642a9f2d4c" providerId="ADAL" clId="{74DA478B-3C81-4E3E-B606-4D701E36B36F}" dt="2024-04-03T09:12:02.594" v="1662" actId="14100"/>
          <ac:spMkLst>
            <pc:docMk/>
            <pc:sldMk cId="4208211869" sldId="281"/>
            <ac:spMk id="34" creationId="{2AE29818-0879-CEB7-569B-7EE4C9642888}"/>
          </ac:spMkLst>
        </pc:spChg>
        <pc:spChg chg="mod">
          <ac:chgData name="Phil Brooks" userId="1bc305d1-5cd2-43ff-91f4-c9642a9f2d4c" providerId="ADAL" clId="{74DA478B-3C81-4E3E-B606-4D701E36B36F}" dt="2024-04-03T09:11:56.555" v="1661" actId="20577"/>
          <ac:spMkLst>
            <pc:docMk/>
            <pc:sldMk cId="4208211869" sldId="281"/>
            <ac:spMk id="35" creationId="{EC8FEA1E-4357-1092-727B-348E0744B372}"/>
          </ac:spMkLst>
        </pc:spChg>
      </pc:sldChg>
      <pc:sldChg chg="modSp del mod modShow">
        <pc:chgData name="Phil Brooks" userId="1bc305d1-5cd2-43ff-91f4-c9642a9f2d4c" providerId="ADAL" clId="{74DA478B-3C81-4E3E-B606-4D701E36B36F}" dt="2024-09-20T09:33:34.709" v="3828" actId="47"/>
        <pc:sldMkLst>
          <pc:docMk/>
          <pc:sldMk cId="2432237742" sldId="282"/>
        </pc:sldMkLst>
        <pc:spChg chg="mod">
          <ac:chgData name="Phil Brooks" userId="1bc305d1-5cd2-43ff-91f4-c9642a9f2d4c" providerId="ADAL" clId="{74DA478B-3C81-4E3E-B606-4D701E36B36F}" dt="2024-04-02T16:09:48.764" v="1335" actId="20577"/>
          <ac:spMkLst>
            <pc:docMk/>
            <pc:sldMk cId="2432237742" sldId="282"/>
            <ac:spMk id="4" creationId="{5F3992CA-8E82-18A7-2446-7931948BAFD6}"/>
          </ac:spMkLst>
        </pc:spChg>
        <pc:spChg chg="mod">
          <ac:chgData name="Phil Brooks" userId="1bc305d1-5cd2-43ff-91f4-c9642a9f2d4c" providerId="ADAL" clId="{74DA478B-3C81-4E3E-B606-4D701E36B36F}" dt="2024-04-02T16:08:54.192" v="1233" actId="6549"/>
          <ac:spMkLst>
            <pc:docMk/>
            <pc:sldMk cId="2432237742" sldId="282"/>
            <ac:spMk id="7" creationId="{F436A2A4-8496-0DAE-F9E8-C91B2E4E1649}"/>
          </ac:spMkLst>
        </pc:spChg>
        <pc:spChg chg="mod">
          <ac:chgData name="Phil Brooks" userId="1bc305d1-5cd2-43ff-91f4-c9642a9f2d4c" providerId="ADAL" clId="{74DA478B-3C81-4E3E-B606-4D701E36B36F}" dt="2024-04-02T16:10:03.693" v="1343" actId="20577"/>
          <ac:spMkLst>
            <pc:docMk/>
            <pc:sldMk cId="2432237742" sldId="282"/>
            <ac:spMk id="31" creationId="{72314EEE-CB1F-BC1C-E1C6-FF23D03DD60E}"/>
          </ac:spMkLst>
        </pc:spChg>
        <pc:spChg chg="mod">
          <ac:chgData name="Phil Brooks" userId="1bc305d1-5cd2-43ff-91f4-c9642a9f2d4c" providerId="ADAL" clId="{74DA478B-3C81-4E3E-B606-4D701E36B36F}" dt="2024-04-02T16:10:14.994" v="1345"/>
          <ac:spMkLst>
            <pc:docMk/>
            <pc:sldMk cId="2432237742" sldId="282"/>
            <ac:spMk id="33" creationId="{3B7E46C5-ED76-6BF5-AE8D-A7D3499AF40B}"/>
          </ac:spMkLst>
        </pc:spChg>
      </pc:sldChg>
      <pc:sldChg chg="addSp delSp modSp new mod ord modAnim">
        <pc:chgData name="Phil Brooks" userId="1bc305d1-5cd2-43ff-91f4-c9642a9f2d4c" providerId="ADAL" clId="{74DA478B-3C81-4E3E-B606-4D701E36B36F}" dt="2024-09-20T09:30:07.645" v="3815" actId="1076"/>
        <pc:sldMkLst>
          <pc:docMk/>
          <pc:sldMk cId="3051055344" sldId="283"/>
        </pc:sldMkLst>
        <pc:spChg chg="mod">
          <ac:chgData name="Phil Brooks" userId="1bc305d1-5cd2-43ff-91f4-c9642a9f2d4c" providerId="ADAL" clId="{74DA478B-3C81-4E3E-B606-4D701E36B36F}" dt="2024-04-22T11:57:39.913" v="3573" actId="20577"/>
          <ac:spMkLst>
            <pc:docMk/>
            <pc:sldMk cId="3051055344" sldId="283"/>
            <ac:spMk id="2" creationId="{48C5A82A-6F74-CF15-08A1-4EF537E348E9}"/>
          </ac:spMkLst>
        </pc:spChg>
        <pc:spChg chg="add del mod">
          <ac:chgData name="Phil Brooks" userId="1bc305d1-5cd2-43ff-91f4-c9642a9f2d4c" providerId="ADAL" clId="{74DA478B-3C81-4E3E-B606-4D701E36B36F}" dt="2024-04-02T16:38:16.435" v="1438" actId="20577"/>
          <ac:spMkLst>
            <pc:docMk/>
            <pc:sldMk cId="3051055344" sldId="283"/>
            <ac:spMk id="3" creationId="{A32F0AB5-A7F7-32E3-97D9-9D1CE7ED9078}"/>
          </ac:spMkLst>
        </pc:spChg>
        <pc:spChg chg="mod">
          <ac:chgData name="Phil Brooks" userId="1bc305d1-5cd2-43ff-91f4-c9642a9f2d4c" providerId="ADAL" clId="{74DA478B-3C81-4E3E-B606-4D701E36B36F}" dt="2024-04-02T10:21:27.194" v="30" actId="20577"/>
          <ac:spMkLst>
            <pc:docMk/>
            <pc:sldMk cId="3051055344" sldId="283"/>
            <ac:spMk id="4" creationId="{D917EC1C-725E-B4B9-F6DA-7583443DC5C2}"/>
          </ac:spMkLst>
        </pc:spChg>
        <pc:spChg chg="add mod">
          <ac:chgData name="Phil Brooks" userId="1bc305d1-5cd2-43ff-91f4-c9642a9f2d4c" providerId="ADAL" clId="{74DA478B-3C81-4E3E-B606-4D701E36B36F}" dt="2024-04-02T10:22:31.113" v="142" actId="1582"/>
          <ac:spMkLst>
            <pc:docMk/>
            <pc:sldMk cId="3051055344" sldId="283"/>
            <ac:spMk id="9" creationId="{D2D7CE6D-9FD8-D4FE-AB1C-5EE131F221FE}"/>
          </ac:spMkLst>
        </pc:spChg>
        <pc:picChg chg="add del mod ord">
          <ac:chgData name="Phil Brooks" userId="1bc305d1-5cd2-43ff-91f4-c9642a9f2d4c" providerId="ADAL" clId="{74DA478B-3C81-4E3E-B606-4D701E36B36F}" dt="2024-04-02T10:21:32.770" v="34" actId="22"/>
          <ac:picMkLst>
            <pc:docMk/>
            <pc:sldMk cId="3051055344" sldId="283"/>
            <ac:picMk id="6" creationId="{802139B6-90A0-86BB-AB64-0751697121A3}"/>
          </ac:picMkLst>
        </pc:picChg>
        <pc:picChg chg="add mod ord">
          <ac:chgData name="Phil Brooks" userId="1bc305d1-5cd2-43ff-91f4-c9642a9f2d4c" providerId="ADAL" clId="{74DA478B-3C81-4E3E-B606-4D701E36B36F}" dt="2024-09-20T09:30:07.645" v="3815" actId="1076"/>
          <ac:picMkLst>
            <pc:docMk/>
            <pc:sldMk cId="3051055344" sldId="283"/>
            <ac:picMk id="6" creationId="{EB93941C-3FC7-2CD8-0839-6B66D5DA8D01}"/>
          </ac:picMkLst>
        </pc:picChg>
        <pc:picChg chg="add del mod">
          <ac:chgData name="Phil Brooks" userId="1bc305d1-5cd2-43ff-91f4-c9642a9f2d4c" providerId="ADAL" clId="{74DA478B-3C81-4E3E-B606-4D701E36B36F}" dt="2024-04-02T16:40:03.829" v="1457" actId="478"/>
          <ac:picMkLst>
            <pc:docMk/>
            <pc:sldMk cId="3051055344" sldId="283"/>
            <ac:picMk id="8" creationId="{D4D76847-B1B8-2C6E-0DFC-73C077C2AF9F}"/>
          </ac:picMkLst>
        </pc:picChg>
        <pc:picChg chg="add del mod ord">
          <ac:chgData name="Phil Brooks" userId="1bc305d1-5cd2-43ff-91f4-c9642a9f2d4c" providerId="ADAL" clId="{74DA478B-3C81-4E3E-B606-4D701E36B36F}" dt="2024-09-20T09:30:00.012" v="3813" actId="478"/>
          <ac:picMkLst>
            <pc:docMk/>
            <pc:sldMk cId="3051055344" sldId="283"/>
            <ac:picMk id="11" creationId="{0FDAFE31-D44E-2532-645C-7564251EBF82}"/>
          </ac:picMkLst>
        </pc:picChg>
      </pc:sldChg>
      <pc:sldChg chg="new del">
        <pc:chgData name="Phil Brooks" userId="1bc305d1-5cd2-43ff-91f4-c9642a9f2d4c" providerId="ADAL" clId="{74DA478B-3C81-4E3E-B606-4D701E36B36F}" dt="2024-04-16T09:00:15.028" v="3304" actId="47"/>
        <pc:sldMkLst>
          <pc:docMk/>
          <pc:sldMk cId="2509805561" sldId="284"/>
        </pc:sldMkLst>
      </pc:sldChg>
      <pc:sldChg chg="addSp delSp modSp add mod modAnim">
        <pc:chgData name="Phil Brooks" userId="1bc305d1-5cd2-43ff-91f4-c9642a9f2d4c" providerId="ADAL" clId="{74DA478B-3C81-4E3E-B606-4D701E36B36F}" dt="2024-04-22T12:29:01.077" v="3705"/>
        <pc:sldMkLst>
          <pc:docMk/>
          <pc:sldMk cId="1127496608" sldId="285"/>
        </pc:sldMkLst>
        <pc:spChg chg="mod">
          <ac:chgData name="Phil Brooks" userId="1bc305d1-5cd2-43ff-91f4-c9642a9f2d4c" providerId="ADAL" clId="{74DA478B-3C81-4E3E-B606-4D701E36B36F}" dt="2024-04-02T10:22:53.290" v="166" actId="20577"/>
          <ac:spMkLst>
            <pc:docMk/>
            <pc:sldMk cId="1127496608" sldId="285"/>
            <ac:spMk id="3" creationId="{A32F0AB5-A7F7-32E3-97D9-9D1CE7ED9078}"/>
          </ac:spMkLst>
        </pc:spChg>
        <pc:spChg chg="mod ord">
          <ac:chgData name="Phil Brooks" userId="1bc305d1-5cd2-43ff-91f4-c9642a9f2d4c" providerId="ADAL" clId="{74DA478B-3C81-4E3E-B606-4D701E36B36F}" dt="2024-04-02T10:23:33.667" v="171" actId="14100"/>
          <ac:spMkLst>
            <pc:docMk/>
            <pc:sldMk cId="1127496608" sldId="285"/>
            <ac:spMk id="9" creationId="{D2D7CE6D-9FD8-D4FE-AB1C-5EE131F221FE}"/>
          </ac:spMkLst>
        </pc:spChg>
        <pc:picChg chg="add mod">
          <ac:chgData name="Phil Brooks" userId="1bc305d1-5cd2-43ff-91f4-c9642a9f2d4c" providerId="ADAL" clId="{74DA478B-3C81-4E3E-B606-4D701E36B36F}" dt="2024-04-02T10:23:18.818" v="168" actId="1076"/>
          <ac:picMkLst>
            <pc:docMk/>
            <pc:sldMk cId="1127496608" sldId="285"/>
            <ac:picMk id="6" creationId="{660EDD80-01F0-1A97-49CC-F4782D79EDD9}"/>
          </ac:picMkLst>
        </pc:picChg>
        <pc:picChg chg="del">
          <ac:chgData name="Phil Brooks" userId="1bc305d1-5cd2-43ff-91f4-c9642a9f2d4c" providerId="ADAL" clId="{74DA478B-3C81-4E3E-B606-4D701E36B36F}" dt="2024-04-02T10:22:42.186" v="145" actId="478"/>
          <ac:picMkLst>
            <pc:docMk/>
            <pc:sldMk cId="1127496608" sldId="285"/>
            <ac:picMk id="8" creationId="{D4D76847-B1B8-2C6E-0DFC-73C077C2AF9F}"/>
          </ac:picMkLst>
        </pc:picChg>
      </pc:sldChg>
      <pc:sldChg chg="addSp delSp modSp add mod modAnim">
        <pc:chgData name="Phil Brooks" userId="1bc305d1-5cd2-43ff-91f4-c9642a9f2d4c" providerId="ADAL" clId="{74DA478B-3C81-4E3E-B606-4D701E36B36F}" dt="2024-11-06T07:56:27.281" v="5784" actId="20577"/>
        <pc:sldMkLst>
          <pc:docMk/>
          <pc:sldMk cId="2843043443" sldId="286"/>
        </pc:sldMkLst>
        <pc:spChg chg="mod">
          <ac:chgData name="Phil Brooks" userId="1bc305d1-5cd2-43ff-91f4-c9642a9f2d4c" providerId="ADAL" clId="{74DA478B-3C81-4E3E-B606-4D701E36B36F}" dt="2024-11-06T07:55:28.080" v="5781" actId="20577"/>
          <ac:spMkLst>
            <pc:docMk/>
            <pc:sldMk cId="2843043443" sldId="286"/>
            <ac:spMk id="3" creationId="{A32F0AB5-A7F7-32E3-97D9-9D1CE7ED9078}"/>
          </ac:spMkLst>
        </pc:spChg>
        <pc:spChg chg="mod">
          <ac:chgData name="Phil Brooks" userId="1bc305d1-5cd2-43ff-91f4-c9642a9f2d4c" providerId="ADAL" clId="{74DA478B-3C81-4E3E-B606-4D701E36B36F}" dt="2024-11-06T07:56:27.281" v="5784" actId="20577"/>
          <ac:spMkLst>
            <pc:docMk/>
            <pc:sldMk cId="2843043443" sldId="286"/>
            <ac:spMk id="4" creationId="{D917EC1C-725E-B4B9-F6DA-7583443DC5C2}"/>
          </ac:spMkLst>
        </pc:spChg>
        <pc:spChg chg="add mod">
          <ac:chgData name="Phil Brooks" userId="1bc305d1-5cd2-43ff-91f4-c9642a9f2d4c" providerId="ADAL" clId="{74DA478B-3C81-4E3E-B606-4D701E36B36F}" dt="2024-10-31T15:51:36.021" v="4713" actId="14100"/>
          <ac:spMkLst>
            <pc:docMk/>
            <pc:sldMk cId="2843043443" sldId="286"/>
            <ac:spMk id="5" creationId="{E6D743F4-4576-8FB1-7867-FF3ACE05773D}"/>
          </ac:spMkLst>
        </pc:spChg>
        <pc:spChg chg="mod ord">
          <ac:chgData name="Phil Brooks" userId="1bc305d1-5cd2-43ff-91f4-c9642a9f2d4c" providerId="ADAL" clId="{74DA478B-3C81-4E3E-B606-4D701E36B36F}" dt="2024-10-31T15:48:53.914" v="4598" actId="1038"/>
          <ac:spMkLst>
            <pc:docMk/>
            <pc:sldMk cId="2843043443" sldId="286"/>
            <ac:spMk id="9" creationId="{D2D7CE6D-9FD8-D4FE-AB1C-5EE131F221FE}"/>
          </ac:spMkLst>
        </pc:spChg>
        <pc:picChg chg="del">
          <ac:chgData name="Phil Brooks" userId="1bc305d1-5cd2-43ff-91f4-c9642a9f2d4c" providerId="ADAL" clId="{74DA478B-3C81-4E3E-B606-4D701E36B36F}" dt="2024-04-02T10:23:43.402" v="173" actId="478"/>
          <ac:picMkLst>
            <pc:docMk/>
            <pc:sldMk cId="2843043443" sldId="286"/>
            <ac:picMk id="6" creationId="{660EDD80-01F0-1A97-49CC-F4782D79EDD9}"/>
          </ac:picMkLst>
        </pc:picChg>
        <pc:picChg chg="add mod">
          <ac:chgData name="Phil Brooks" userId="1bc305d1-5cd2-43ff-91f4-c9642a9f2d4c" providerId="ADAL" clId="{74DA478B-3C81-4E3E-B606-4D701E36B36F}" dt="2024-10-31T15:48:24.379" v="4542" actId="1076"/>
          <ac:picMkLst>
            <pc:docMk/>
            <pc:sldMk cId="2843043443" sldId="286"/>
            <ac:picMk id="7" creationId="{F728D575-7C82-D397-282D-ED8DBC725F03}"/>
          </ac:picMkLst>
        </pc:picChg>
      </pc:sldChg>
      <pc:sldChg chg="addSp delSp modSp add mod modAnim">
        <pc:chgData name="Phil Brooks" userId="1bc305d1-5cd2-43ff-91f4-c9642a9f2d4c" providerId="ADAL" clId="{74DA478B-3C81-4E3E-B606-4D701E36B36F}" dt="2024-10-31T15:49:30.946" v="4607" actId="20577"/>
        <pc:sldMkLst>
          <pc:docMk/>
          <pc:sldMk cId="1451870674" sldId="287"/>
        </pc:sldMkLst>
        <pc:spChg chg="mod">
          <ac:chgData name="Phil Brooks" userId="1bc305d1-5cd2-43ff-91f4-c9642a9f2d4c" providerId="ADAL" clId="{74DA478B-3C81-4E3E-B606-4D701E36B36F}" dt="2024-04-02T12:25:17.343" v="486" actId="313"/>
          <ac:spMkLst>
            <pc:docMk/>
            <pc:sldMk cId="1451870674" sldId="287"/>
            <ac:spMk id="3" creationId="{A32F0AB5-A7F7-32E3-97D9-9D1CE7ED9078}"/>
          </ac:spMkLst>
        </pc:spChg>
        <pc:spChg chg="mod">
          <ac:chgData name="Phil Brooks" userId="1bc305d1-5cd2-43ff-91f4-c9642a9f2d4c" providerId="ADAL" clId="{74DA478B-3C81-4E3E-B606-4D701E36B36F}" dt="2024-10-31T15:49:30.946" v="4607" actId="20577"/>
          <ac:spMkLst>
            <pc:docMk/>
            <pc:sldMk cId="1451870674" sldId="287"/>
            <ac:spMk id="4" creationId="{D917EC1C-725E-B4B9-F6DA-7583443DC5C2}"/>
          </ac:spMkLst>
        </pc:spChg>
        <pc:spChg chg="del">
          <ac:chgData name="Phil Brooks" userId="1bc305d1-5cd2-43ff-91f4-c9642a9f2d4c" providerId="ADAL" clId="{74DA478B-3C81-4E3E-B606-4D701E36B36F}" dt="2024-04-02T12:07:44.068" v="228" actId="478"/>
          <ac:spMkLst>
            <pc:docMk/>
            <pc:sldMk cId="1451870674" sldId="287"/>
            <ac:spMk id="9" creationId="{D2D7CE6D-9FD8-D4FE-AB1C-5EE131F221FE}"/>
          </ac:spMkLst>
        </pc:spChg>
        <pc:spChg chg="add mod">
          <ac:chgData name="Phil Brooks" userId="1bc305d1-5cd2-43ff-91f4-c9642a9f2d4c" providerId="ADAL" clId="{74DA478B-3C81-4E3E-B606-4D701E36B36F}" dt="2024-04-02T16:41:00.827" v="1465" actId="1076"/>
          <ac:spMkLst>
            <pc:docMk/>
            <pc:sldMk cId="1451870674" sldId="287"/>
            <ac:spMk id="11" creationId="{DDEEF8AD-4ED5-ED3D-3233-8ED7CAE74583}"/>
          </ac:spMkLst>
        </pc:spChg>
        <pc:spChg chg="add mod">
          <ac:chgData name="Phil Brooks" userId="1bc305d1-5cd2-43ff-91f4-c9642a9f2d4c" providerId="ADAL" clId="{74DA478B-3C81-4E3E-B606-4D701E36B36F}" dt="2024-04-02T12:25:51.818" v="494" actId="1076"/>
          <ac:spMkLst>
            <pc:docMk/>
            <pc:sldMk cId="1451870674" sldId="287"/>
            <ac:spMk id="12" creationId="{CE1DA916-5350-B90E-F1EB-FDC84A6013CB}"/>
          </ac:spMkLst>
        </pc:spChg>
        <pc:picChg chg="add del mod">
          <ac:chgData name="Phil Brooks" userId="1bc305d1-5cd2-43ff-91f4-c9642a9f2d4c" providerId="ADAL" clId="{74DA478B-3C81-4E3E-B606-4D701E36B36F}" dt="2024-04-02T12:24:53.345" v="421" actId="478"/>
          <ac:picMkLst>
            <pc:docMk/>
            <pc:sldMk cId="1451870674" sldId="287"/>
            <ac:picMk id="6" creationId="{8C1C7E3B-1A6F-B351-F15B-F1C393A7D7A2}"/>
          </ac:picMkLst>
        </pc:picChg>
        <pc:picChg chg="del mod">
          <ac:chgData name="Phil Brooks" userId="1bc305d1-5cd2-43ff-91f4-c9642a9f2d4c" providerId="ADAL" clId="{74DA478B-3C81-4E3E-B606-4D701E36B36F}" dt="2024-04-02T12:07:42.848" v="227" actId="478"/>
          <ac:picMkLst>
            <pc:docMk/>
            <pc:sldMk cId="1451870674" sldId="287"/>
            <ac:picMk id="7" creationId="{F728D575-7C82-D397-282D-ED8DBC725F03}"/>
          </ac:picMkLst>
        </pc:picChg>
        <pc:picChg chg="add del mod">
          <ac:chgData name="Phil Brooks" userId="1bc305d1-5cd2-43ff-91f4-c9642a9f2d4c" providerId="ADAL" clId="{74DA478B-3C81-4E3E-B606-4D701E36B36F}" dt="2024-04-02T16:40:47.731" v="1461" actId="478"/>
          <ac:picMkLst>
            <pc:docMk/>
            <pc:sldMk cId="1451870674" sldId="287"/>
            <ac:picMk id="10" creationId="{D83BAE50-C9FE-AD8B-BF6B-779C0A0554C5}"/>
          </ac:picMkLst>
        </pc:picChg>
        <pc:picChg chg="add mod ord">
          <ac:chgData name="Phil Brooks" userId="1bc305d1-5cd2-43ff-91f4-c9642a9f2d4c" providerId="ADAL" clId="{74DA478B-3C81-4E3E-B606-4D701E36B36F}" dt="2024-04-22T11:54:58.727" v="3513" actId="1076"/>
          <ac:picMkLst>
            <pc:docMk/>
            <pc:sldMk cId="1451870674" sldId="287"/>
            <ac:picMk id="14" creationId="{A853E694-A551-20DF-DBEE-B118E05FE0D6}"/>
          </ac:picMkLst>
        </pc:picChg>
      </pc:sldChg>
      <pc:sldChg chg="addSp delSp modSp add mod delAnim modAnim">
        <pc:chgData name="Phil Brooks" userId="1bc305d1-5cd2-43ff-91f4-c9642a9f2d4c" providerId="ADAL" clId="{74DA478B-3C81-4E3E-B606-4D701E36B36F}" dt="2024-09-20T09:32:06.052" v="3822" actId="1076"/>
        <pc:sldMkLst>
          <pc:docMk/>
          <pc:sldMk cId="1435604763" sldId="288"/>
        </pc:sldMkLst>
        <pc:spChg chg="mod">
          <ac:chgData name="Phil Brooks" userId="1bc305d1-5cd2-43ff-91f4-c9642a9f2d4c" providerId="ADAL" clId="{74DA478B-3C81-4E3E-B606-4D701E36B36F}" dt="2024-04-02T16:42:14.328" v="1512" actId="20577"/>
          <ac:spMkLst>
            <pc:docMk/>
            <pc:sldMk cId="1435604763" sldId="288"/>
            <ac:spMk id="3" creationId="{A32F0AB5-A7F7-32E3-97D9-9D1CE7ED9078}"/>
          </ac:spMkLst>
        </pc:spChg>
        <pc:spChg chg="mod">
          <ac:chgData name="Phil Brooks" userId="1bc305d1-5cd2-43ff-91f4-c9642a9f2d4c" providerId="ADAL" clId="{74DA478B-3C81-4E3E-B606-4D701E36B36F}" dt="2024-04-02T12:26:27.427" v="543" actId="20577"/>
          <ac:spMkLst>
            <pc:docMk/>
            <pc:sldMk cId="1435604763" sldId="288"/>
            <ac:spMk id="4" creationId="{D917EC1C-725E-B4B9-F6DA-7583443DC5C2}"/>
          </ac:spMkLst>
        </pc:spChg>
        <pc:spChg chg="add mod">
          <ac:chgData name="Phil Brooks" userId="1bc305d1-5cd2-43ff-91f4-c9642a9f2d4c" providerId="ADAL" clId="{74DA478B-3C81-4E3E-B606-4D701E36B36F}" dt="2024-09-20T09:32:06.052" v="3822" actId="1076"/>
          <ac:spMkLst>
            <pc:docMk/>
            <pc:sldMk cId="1435604763" sldId="288"/>
            <ac:spMk id="7" creationId="{D62E31E3-8312-75AE-9639-4A35112EE370}"/>
          </ac:spMkLst>
        </pc:spChg>
        <pc:spChg chg="del">
          <ac:chgData name="Phil Brooks" userId="1bc305d1-5cd2-43ff-91f4-c9642a9f2d4c" providerId="ADAL" clId="{74DA478B-3C81-4E3E-B606-4D701E36B36F}" dt="2024-04-02T12:26:32.258" v="545" actId="478"/>
          <ac:spMkLst>
            <pc:docMk/>
            <pc:sldMk cId="1435604763" sldId="288"/>
            <ac:spMk id="11" creationId="{DDEEF8AD-4ED5-ED3D-3233-8ED7CAE74583}"/>
          </ac:spMkLst>
        </pc:spChg>
        <pc:spChg chg="del">
          <ac:chgData name="Phil Brooks" userId="1bc305d1-5cd2-43ff-91f4-c9642a9f2d4c" providerId="ADAL" clId="{74DA478B-3C81-4E3E-B606-4D701E36B36F}" dt="2024-04-02T12:26:32.258" v="545" actId="478"/>
          <ac:spMkLst>
            <pc:docMk/>
            <pc:sldMk cId="1435604763" sldId="288"/>
            <ac:spMk id="12" creationId="{CE1DA916-5350-B90E-F1EB-FDC84A6013CB}"/>
          </ac:spMkLst>
        </pc:spChg>
        <pc:picChg chg="add del mod">
          <ac:chgData name="Phil Brooks" userId="1bc305d1-5cd2-43ff-91f4-c9642a9f2d4c" providerId="ADAL" clId="{74DA478B-3C81-4E3E-B606-4D701E36B36F}" dt="2024-04-02T16:41:54.819" v="1466" actId="478"/>
          <ac:picMkLst>
            <pc:docMk/>
            <pc:sldMk cId="1435604763" sldId="288"/>
            <ac:picMk id="6" creationId="{922C5F6D-9DB5-E05E-D3F2-F84F21E06DBB}"/>
          </ac:picMkLst>
        </pc:picChg>
        <pc:picChg chg="add mod ord">
          <ac:chgData name="Phil Brooks" userId="1bc305d1-5cd2-43ff-91f4-c9642a9f2d4c" providerId="ADAL" clId="{74DA478B-3C81-4E3E-B606-4D701E36B36F}" dt="2024-09-20T09:32:03.931" v="3821" actId="1076"/>
          <ac:picMkLst>
            <pc:docMk/>
            <pc:sldMk cId="1435604763" sldId="288"/>
            <ac:picMk id="6" creationId="{C8F899F9-AB01-5510-BAFA-C556D15D94A7}"/>
          </ac:picMkLst>
        </pc:picChg>
        <pc:picChg chg="add del mod ord">
          <ac:chgData name="Phil Brooks" userId="1bc305d1-5cd2-43ff-91f4-c9642a9f2d4c" providerId="ADAL" clId="{74DA478B-3C81-4E3E-B606-4D701E36B36F}" dt="2024-09-20T09:31:47.122" v="3816" actId="478"/>
          <ac:picMkLst>
            <pc:docMk/>
            <pc:sldMk cId="1435604763" sldId="288"/>
            <ac:picMk id="9" creationId="{AEECA73E-EB56-8958-E59D-A8DF858F30C3}"/>
          </ac:picMkLst>
        </pc:picChg>
        <pc:picChg chg="del">
          <ac:chgData name="Phil Brooks" userId="1bc305d1-5cd2-43ff-91f4-c9642a9f2d4c" providerId="ADAL" clId="{74DA478B-3C81-4E3E-B606-4D701E36B36F}" dt="2024-04-02T12:26:29.810" v="544" actId="478"/>
          <ac:picMkLst>
            <pc:docMk/>
            <pc:sldMk cId="1435604763" sldId="288"/>
            <ac:picMk id="10" creationId="{D83BAE50-C9FE-AD8B-BF6B-779C0A0554C5}"/>
          </ac:picMkLst>
        </pc:picChg>
      </pc:sldChg>
      <pc:sldChg chg="addSp delSp modSp add mod modAnim">
        <pc:chgData name="Phil Brooks" userId="1bc305d1-5cd2-43ff-91f4-c9642a9f2d4c" providerId="ADAL" clId="{74DA478B-3C81-4E3E-B606-4D701E36B36F}" dt="2024-10-31T15:57:22.318" v="4891"/>
        <pc:sldMkLst>
          <pc:docMk/>
          <pc:sldMk cId="2851308627" sldId="289"/>
        </pc:sldMkLst>
        <pc:spChg chg="mod">
          <ac:chgData name="Phil Brooks" userId="1bc305d1-5cd2-43ff-91f4-c9642a9f2d4c" providerId="ADAL" clId="{74DA478B-3C81-4E3E-B606-4D701E36B36F}" dt="2024-10-31T15:56:16.825" v="4872" actId="20577"/>
          <ac:spMkLst>
            <pc:docMk/>
            <pc:sldMk cId="2851308627" sldId="289"/>
            <ac:spMk id="3" creationId="{A32F0AB5-A7F7-32E3-97D9-9D1CE7ED9078}"/>
          </ac:spMkLst>
        </pc:spChg>
        <pc:spChg chg="mod">
          <ac:chgData name="Phil Brooks" userId="1bc305d1-5cd2-43ff-91f4-c9642a9f2d4c" providerId="ADAL" clId="{74DA478B-3C81-4E3E-B606-4D701E36B36F}" dt="2024-04-02T13:06:54.034" v="672" actId="20577"/>
          <ac:spMkLst>
            <pc:docMk/>
            <pc:sldMk cId="2851308627" sldId="289"/>
            <ac:spMk id="4" creationId="{D917EC1C-725E-B4B9-F6DA-7583443DC5C2}"/>
          </ac:spMkLst>
        </pc:spChg>
        <pc:spChg chg="add mod">
          <ac:chgData name="Phil Brooks" userId="1bc305d1-5cd2-43ff-91f4-c9642a9f2d4c" providerId="ADAL" clId="{74DA478B-3C81-4E3E-B606-4D701E36B36F}" dt="2024-04-02T13:25:02.336" v="728" actId="14100"/>
          <ac:spMkLst>
            <pc:docMk/>
            <pc:sldMk cId="2851308627" sldId="289"/>
            <ac:spMk id="7" creationId="{1E340D60-76AA-9CA9-1F7C-1E691B92BCF1}"/>
          </ac:spMkLst>
        </pc:spChg>
        <pc:spChg chg="add mod">
          <ac:chgData name="Phil Brooks" userId="1bc305d1-5cd2-43ff-91f4-c9642a9f2d4c" providerId="ADAL" clId="{74DA478B-3C81-4E3E-B606-4D701E36B36F}" dt="2024-10-31T15:54:57.077" v="4755" actId="14100"/>
          <ac:spMkLst>
            <pc:docMk/>
            <pc:sldMk cId="2851308627" sldId="289"/>
            <ac:spMk id="8" creationId="{4D9B2718-9FB6-C8DB-FDDD-8F5BF5E8C56E}"/>
          </ac:spMkLst>
        </pc:spChg>
        <pc:spChg chg="add mod">
          <ac:chgData name="Phil Brooks" userId="1bc305d1-5cd2-43ff-91f4-c9642a9f2d4c" providerId="ADAL" clId="{74DA478B-3C81-4E3E-B606-4D701E36B36F}" dt="2024-10-31T15:55:09.430" v="4767" actId="1037"/>
          <ac:spMkLst>
            <pc:docMk/>
            <pc:sldMk cId="2851308627" sldId="289"/>
            <ac:spMk id="10" creationId="{52A6FB2D-EC31-A9D9-5D96-23B730D201EF}"/>
          </ac:spMkLst>
        </pc:spChg>
        <pc:spChg chg="add mod">
          <ac:chgData name="Phil Brooks" userId="1bc305d1-5cd2-43ff-91f4-c9642a9f2d4c" providerId="ADAL" clId="{74DA478B-3C81-4E3E-B606-4D701E36B36F}" dt="2024-10-31T15:56:52.525" v="4882" actId="571"/>
          <ac:spMkLst>
            <pc:docMk/>
            <pc:sldMk cId="2851308627" sldId="289"/>
            <ac:spMk id="13" creationId="{6B90EA60-2118-78A1-0E1D-7A3652859454}"/>
          </ac:spMkLst>
        </pc:spChg>
        <pc:spChg chg="add mod">
          <ac:chgData name="Phil Brooks" userId="1bc305d1-5cd2-43ff-91f4-c9642a9f2d4c" providerId="ADAL" clId="{74DA478B-3C81-4E3E-B606-4D701E36B36F}" dt="2024-10-31T15:56:58.974" v="4884" actId="14100"/>
          <ac:spMkLst>
            <pc:docMk/>
            <pc:sldMk cId="2851308627" sldId="289"/>
            <ac:spMk id="14" creationId="{2115A167-A833-D5CD-FBCB-D17C7C276770}"/>
          </ac:spMkLst>
        </pc:spChg>
        <pc:spChg chg="add mod">
          <ac:chgData name="Phil Brooks" userId="1bc305d1-5cd2-43ff-91f4-c9642a9f2d4c" providerId="ADAL" clId="{74DA478B-3C81-4E3E-B606-4D701E36B36F}" dt="2024-10-31T15:57:03.424" v="4885" actId="571"/>
          <ac:spMkLst>
            <pc:docMk/>
            <pc:sldMk cId="2851308627" sldId="289"/>
            <ac:spMk id="15" creationId="{DD272A0C-AFE2-6100-B53A-456EFABFDE77}"/>
          </ac:spMkLst>
        </pc:spChg>
        <pc:picChg chg="add mod">
          <ac:chgData name="Phil Brooks" userId="1bc305d1-5cd2-43ff-91f4-c9642a9f2d4c" providerId="ADAL" clId="{74DA478B-3C81-4E3E-B606-4D701E36B36F}" dt="2024-10-31T15:53:58.788" v="4724" actId="1076"/>
          <ac:picMkLst>
            <pc:docMk/>
            <pc:sldMk cId="2851308627" sldId="289"/>
            <ac:picMk id="6" creationId="{0AEBAC18-E28E-D884-C64B-9F9E9EA55A49}"/>
          </ac:picMkLst>
        </pc:picChg>
        <pc:picChg chg="add del mod">
          <ac:chgData name="Phil Brooks" userId="1bc305d1-5cd2-43ff-91f4-c9642a9f2d4c" providerId="ADAL" clId="{74DA478B-3C81-4E3E-B606-4D701E36B36F}" dt="2024-04-02T16:39:00.616" v="1439" actId="478"/>
          <ac:picMkLst>
            <pc:docMk/>
            <pc:sldMk cId="2851308627" sldId="289"/>
            <ac:picMk id="6" creationId="{516A14B3-A58C-6093-8EC5-E12E56E26850}"/>
          </ac:picMkLst>
        </pc:picChg>
        <pc:picChg chg="add mod ord">
          <ac:chgData name="Phil Brooks" userId="1bc305d1-5cd2-43ff-91f4-c9642a9f2d4c" providerId="ADAL" clId="{74DA478B-3C81-4E3E-B606-4D701E36B36F}" dt="2024-04-02T16:39:08.852" v="1442" actId="1076"/>
          <ac:picMkLst>
            <pc:docMk/>
            <pc:sldMk cId="2851308627" sldId="289"/>
            <ac:picMk id="9" creationId="{CA8C733F-3CC6-192F-CD3D-84D42D7975E7}"/>
          </ac:picMkLst>
        </pc:picChg>
        <pc:picChg chg="add mod">
          <ac:chgData name="Phil Brooks" userId="1bc305d1-5cd2-43ff-91f4-c9642a9f2d4c" providerId="ADAL" clId="{74DA478B-3C81-4E3E-B606-4D701E36B36F}" dt="2024-10-31T15:56:49.497" v="4881" actId="1076"/>
          <ac:picMkLst>
            <pc:docMk/>
            <pc:sldMk cId="2851308627" sldId="289"/>
            <ac:picMk id="12" creationId="{2558CB61-70A8-0B2F-3D6F-2AC4FCF97CCA}"/>
          </ac:picMkLst>
        </pc:picChg>
      </pc:sldChg>
      <pc:sldChg chg="addSp delSp modSp add del mod ord delAnim modAnim modShow">
        <pc:chgData name="Phil Brooks" userId="1bc305d1-5cd2-43ff-91f4-c9642a9f2d4c" providerId="ADAL" clId="{74DA478B-3C81-4E3E-B606-4D701E36B36F}" dt="2024-09-20T09:33:26.439" v="3827" actId="47"/>
        <pc:sldMkLst>
          <pc:docMk/>
          <pc:sldMk cId="2664193997" sldId="290"/>
        </pc:sldMkLst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3" creationId="{0571806A-FABD-1637-0DED-FC4C8BE1E83D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4" creationId="{67650CDE-27D5-618E-B3AF-8FDF36FE3536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5" creationId="{996BF7BE-A503-EFEF-F9EF-71066B9AB66D}"/>
          </ac:spMkLst>
        </pc:spChg>
        <pc:spChg chg="add mod">
          <ac:chgData name="Phil Brooks" userId="1bc305d1-5cd2-43ff-91f4-c9642a9f2d4c" providerId="ADAL" clId="{74DA478B-3C81-4E3E-B606-4D701E36B36F}" dt="2024-04-22T11:53:30.419" v="3504" actId="20577"/>
          <ac:spMkLst>
            <pc:docMk/>
            <pc:sldMk cId="2664193997" sldId="290"/>
            <ac:spMk id="6" creationId="{3E264874-94C9-AEA9-2840-EFCEE2EB99A3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7" creationId="{F436A2A4-8496-0DAE-F9E8-C91B2E4E1649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4" creationId="{C64865A9-0840-DFAA-1F48-41996DAF8888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5" creationId="{EA5989AB-F2AA-1548-060D-58750B7324B8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6" creationId="{C1A96ED3-01C0-4A40-E28F-A0829039578F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7" creationId="{C6140362-980E-29D2-93BE-3BA2EDB5D38B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8" creationId="{2A90F9F3-3C15-5562-D48D-8D6DCC70B3E1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29" creationId="{125A6FC3-C3B8-3281-FD67-8A070B45F3C2}"/>
          </ac:spMkLst>
        </pc:spChg>
        <pc:spChg chg="mod">
          <ac:chgData name="Phil Brooks" userId="1bc305d1-5cd2-43ff-91f4-c9642a9f2d4c" providerId="ADAL" clId="{74DA478B-3C81-4E3E-B606-4D701E36B36F}" dt="2024-04-08T13:54:14.984" v="2472" actId="20577"/>
          <ac:spMkLst>
            <pc:docMk/>
            <pc:sldMk cId="2664193997" sldId="290"/>
            <ac:spMk id="30" creationId="{9846877C-75E0-0EF6-89A7-DA19782C0741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32" creationId="{2F212FCE-DFAF-692C-D2EC-98521ACA1D19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33" creationId="{41CF7175-DED9-6E70-F8B5-661236A04973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34" creationId="{2AE29818-0879-CEB7-569B-7EE4C9642888}"/>
          </ac:spMkLst>
        </pc:spChg>
        <pc:spChg chg="del">
          <ac:chgData name="Phil Brooks" userId="1bc305d1-5cd2-43ff-91f4-c9642a9f2d4c" providerId="ADAL" clId="{74DA478B-3C81-4E3E-B606-4D701E36B36F}" dt="2024-04-08T11:38:10.915" v="1811" actId="478"/>
          <ac:spMkLst>
            <pc:docMk/>
            <pc:sldMk cId="2664193997" sldId="290"/>
            <ac:spMk id="35" creationId="{EC8FEA1E-4357-1092-727B-348E0744B372}"/>
          </ac:spMkLst>
        </pc:spChg>
      </pc:sldChg>
      <pc:sldChg chg="addSp modSp add mod modAnim modShow">
        <pc:chgData name="Phil Brooks" userId="1bc305d1-5cd2-43ff-91f4-c9642a9f2d4c" providerId="ADAL" clId="{74DA478B-3C81-4E3E-B606-4D701E36B36F}" dt="2024-11-06T07:52:53.546" v="5682" actId="207"/>
        <pc:sldMkLst>
          <pc:docMk/>
          <pc:sldMk cId="4236666576" sldId="291"/>
        </pc:sldMkLst>
        <pc:spChg chg="mod">
          <ac:chgData name="Phil Brooks" userId="1bc305d1-5cd2-43ff-91f4-c9642a9f2d4c" providerId="ADAL" clId="{74DA478B-3C81-4E3E-B606-4D701E36B36F}" dt="2024-11-06T07:52:53.546" v="5682" actId="207"/>
          <ac:spMkLst>
            <pc:docMk/>
            <pc:sldMk cId="4236666576" sldId="291"/>
            <ac:spMk id="3" creationId="{5C7AB11D-6F23-AACF-B8E0-BC3DA90E748C}"/>
          </ac:spMkLst>
        </pc:spChg>
        <pc:spChg chg="mod">
          <ac:chgData name="Phil Brooks" userId="1bc305d1-5cd2-43ff-91f4-c9642a9f2d4c" providerId="ADAL" clId="{74DA478B-3C81-4E3E-B606-4D701E36B36F}" dt="2024-04-16T08:51:34.928" v="2595" actId="20577"/>
          <ac:spMkLst>
            <pc:docMk/>
            <pc:sldMk cId="4236666576" sldId="291"/>
            <ac:spMk id="4" creationId="{B29E1388-C0C2-09E0-47A5-BACDA5F58C84}"/>
          </ac:spMkLst>
        </pc:spChg>
        <pc:cxnChg chg="add mod">
          <ac:chgData name="Phil Brooks" userId="1bc305d1-5cd2-43ff-91f4-c9642a9f2d4c" providerId="ADAL" clId="{74DA478B-3C81-4E3E-B606-4D701E36B36F}" dt="2024-10-31T15:47:08.704" v="4539" actId="1582"/>
          <ac:cxnSpMkLst>
            <pc:docMk/>
            <pc:sldMk cId="4236666576" sldId="291"/>
            <ac:cxnSpMk id="6" creationId="{26EF6DCD-835E-F7FC-038E-8A02055FF2FF}"/>
          </ac:cxnSpMkLst>
        </pc:cxnChg>
        <pc:cxnChg chg="add mod">
          <ac:chgData name="Phil Brooks" userId="1bc305d1-5cd2-43ff-91f4-c9642a9f2d4c" providerId="ADAL" clId="{74DA478B-3C81-4E3E-B606-4D701E36B36F}" dt="2024-10-31T15:47:08.704" v="4539" actId="1582"/>
          <ac:cxnSpMkLst>
            <pc:docMk/>
            <pc:sldMk cId="4236666576" sldId="291"/>
            <ac:cxnSpMk id="8" creationId="{9FEC9F40-61C5-9DF1-A022-F1F8CB2EA02E}"/>
          </ac:cxnSpMkLst>
        </pc:cxnChg>
      </pc:sldChg>
      <pc:sldChg chg="addSp delSp modSp new mod delAnim modAnim">
        <pc:chgData name="Phil Brooks" userId="1bc305d1-5cd2-43ff-91f4-c9642a9f2d4c" providerId="ADAL" clId="{74DA478B-3C81-4E3E-B606-4D701E36B36F}" dt="2024-11-06T07:50:52.427" v="5578"/>
        <pc:sldMkLst>
          <pc:docMk/>
          <pc:sldMk cId="839650425" sldId="292"/>
        </pc:sldMkLst>
        <pc:spChg chg="mod">
          <ac:chgData name="Phil Brooks" userId="1bc305d1-5cd2-43ff-91f4-c9642a9f2d4c" providerId="ADAL" clId="{74DA478B-3C81-4E3E-B606-4D701E36B36F}" dt="2024-09-20T09:35:17.197" v="3840" actId="20577"/>
          <ac:spMkLst>
            <pc:docMk/>
            <pc:sldMk cId="839650425" sldId="292"/>
            <ac:spMk id="2" creationId="{76B47078-4A90-7392-F56D-8373D12C28B7}"/>
          </ac:spMkLst>
        </pc:spChg>
        <pc:spChg chg="del">
          <ac:chgData name="Phil Brooks" userId="1bc305d1-5cd2-43ff-91f4-c9642a9f2d4c" providerId="ADAL" clId="{74DA478B-3C81-4E3E-B606-4D701E36B36F}" dt="2024-09-20T09:35:42.364" v="3870" actId="478"/>
          <ac:spMkLst>
            <pc:docMk/>
            <pc:sldMk cId="839650425" sldId="292"/>
            <ac:spMk id="3" creationId="{44FA489D-D7A3-2429-4ABC-3F3FA4B4F842}"/>
          </ac:spMkLst>
        </pc:spChg>
        <pc:spChg chg="mod">
          <ac:chgData name="Phil Brooks" userId="1bc305d1-5cd2-43ff-91f4-c9642a9f2d4c" providerId="ADAL" clId="{74DA478B-3C81-4E3E-B606-4D701E36B36F}" dt="2024-09-20T09:35:36.197" v="3868" actId="20577"/>
          <ac:spMkLst>
            <pc:docMk/>
            <pc:sldMk cId="839650425" sldId="292"/>
            <ac:spMk id="4" creationId="{72DD16F3-4AB4-E20E-03CF-224258FC2F59}"/>
          </ac:spMkLst>
        </pc:spChg>
        <pc:picChg chg="add mod">
          <ac:chgData name="Phil Brooks" userId="1bc305d1-5cd2-43ff-91f4-c9642a9f2d4c" providerId="ADAL" clId="{74DA478B-3C81-4E3E-B606-4D701E36B36F}" dt="2024-09-20T09:35:39.147" v="3869" actId="1076"/>
          <ac:picMkLst>
            <pc:docMk/>
            <pc:sldMk cId="839650425" sldId="292"/>
            <ac:picMk id="6" creationId="{AC4317EC-1EF4-4B86-679A-4E66915773AE}"/>
          </ac:picMkLst>
        </pc:picChg>
        <pc:cxnChg chg="add mod">
          <ac:chgData name="Phil Brooks" userId="1bc305d1-5cd2-43ff-91f4-c9642a9f2d4c" providerId="ADAL" clId="{74DA478B-3C81-4E3E-B606-4D701E36B36F}" dt="2024-11-06T07:50:39.571" v="5577" actId="14100"/>
          <ac:cxnSpMkLst>
            <pc:docMk/>
            <pc:sldMk cId="839650425" sldId="292"/>
            <ac:cxnSpMk id="3" creationId="{A46D0B3E-E346-07A3-671D-DA1AE1C518D8}"/>
          </ac:cxnSpMkLst>
        </pc:cxnChg>
        <pc:cxnChg chg="add del mod">
          <ac:chgData name="Phil Brooks" userId="1bc305d1-5cd2-43ff-91f4-c9642a9f2d4c" providerId="ADAL" clId="{74DA478B-3C81-4E3E-B606-4D701E36B36F}" dt="2024-11-06T07:50:36.022" v="5575" actId="478"/>
          <ac:cxnSpMkLst>
            <pc:docMk/>
            <pc:sldMk cId="839650425" sldId="292"/>
            <ac:cxnSpMk id="5" creationId="{6C81AB74-3EB9-C6CD-1120-69EF74818691}"/>
          </ac:cxnSpMkLst>
        </pc:cxnChg>
      </pc:sldChg>
      <pc:sldChg chg="modSp new mod modAnim">
        <pc:chgData name="Phil Brooks" userId="1bc305d1-5cd2-43ff-91f4-c9642a9f2d4c" providerId="ADAL" clId="{74DA478B-3C81-4E3E-B606-4D701E36B36F}" dt="2024-11-06T09:38:00.587" v="6266"/>
        <pc:sldMkLst>
          <pc:docMk/>
          <pc:sldMk cId="154633837" sldId="293"/>
        </pc:sldMkLst>
        <pc:spChg chg="mod">
          <ac:chgData name="Phil Brooks" userId="1bc305d1-5cd2-43ff-91f4-c9642a9f2d4c" providerId="ADAL" clId="{74DA478B-3C81-4E3E-B606-4D701E36B36F}" dt="2024-09-20T09:38:52.429" v="3885" actId="20577"/>
          <ac:spMkLst>
            <pc:docMk/>
            <pc:sldMk cId="154633837" sldId="293"/>
            <ac:spMk id="2" creationId="{37F7B42F-6389-BCA6-384A-8B874066D124}"/>
          </ac:spMkLst>
        </pc:spChg>
        <pc:spChg chg="mod">
          <ac:chgData name="Phil Brooks" userId="1bc305d1-5cd2-43ff-91f4-c9642a9f2d4c" providerId="ADAL" clId="{74DA478B-3C81-4E3E-B606-4D701E36B36F}" dt="2024-10-31T16:07:29.183" v="5521" actId="20577"/>
          <ac:spMkLst>
            <pc:docMk/>
            <pc:sldMk cId="154633837" sldId="293"/>
            <ac:spMk id="3" creationId="{603446CC-FC72-873A-68E0-4C9C67F957F3}"/>
          </ac:spMkLst>
        </pc:spChg>
        <pc:spChg chg="mod">
          <ac:chgData name="Phil Brooks" userId="1bc305d1-5cd2-43ff-91f4-c9642a9f2d4c" providerId="ADAL" clId="{74DA478B-3C81-4E3E-B606-4D701E36B36F}" dt="2024-10-31T15:58:22.309" v="4926" actId="20577"/>
          <ac:spMkLst>
            <pc:docMk/>
            <pc:sldMk cId="154633837" sldId="293"/>
            <ac:spMk id="4" creationId="{48033585-A56F-9434-0E25-205A53706F64}"/>
          </ac:spMkLst>
        </pc:spChg>
      </pc:sldChg>
      <pc:sldChg chg="addSp delSp modSp add mod ord delAnim modAnim">
        <pc:chgData name="Phil Brooks" userId="1bc305d1-5cd2-43ff-91f4-c9642a9f2d4c" providerId="ADAL" clId="{74DA478B-3C81-4E3E-B606-4D701E36B36F}" dt="2024-11-06T07:55:51.771" v="5782"/>
        <pc:sldMkLst>
          <pc:docMk/>
          <pc:sldMk cId="1229128697" sldId="294"/>
        </pc:sldMkLst>
        <pc:spChg chg="mod">
          <ac:chgData name="Phil Brooks" userId="1bc305d1-5cd2-43ff-91f4-c9642a9f2d4c" providerId="ADAL" clId="{74DA478B-3C81-4E3E-B606-4D701E36B36F}" dt="2024-10-31T15:49:45.881" v="4631" actId="20577"/>
          <ac:spMkLst>
            <pc:docMk/>
            <pc:sldMk cId="1229128697" sldId="294"/>
            <ac:spMk id="3" creationId="{2FB3621D-DB13-2FBA-D4D0-C35EA0FA6739}"/>
          </ac:spMkLst>
        </pc:spChg>
        <pc:spChg chg="mod">
          <ac:chgData name="Phil Brooks" userId="1bc305d1-5cd2-43ff-91f4-c9642a9f2d4c" providerId="ADAL" clId="{74DA478B-3C81-4E3E-B606-4D701E36B36F}" dt="2024-10-31T15:49:38.761" v="4612" actId="20577"/>
          <ac:spMkLst>
            <pc:docMk/>
            <pc:sldMk cId="1229128697" sldId="294"/>
            <ac:spMk id="4" creationId="{A663011F-7A7A-68C6-8141-9590EA8E96D0}"/>
          </ac:spMkLst>
        </pc:spChg>
        <pc:spChg chg="del">
          <ac:chgData name="Phil Brooks" userId="1bc305d1-5cd2-43ff-91f4-c9642a9f2d4c" providerId="ADAL" clId="{74DA478B-3C81-4E3E-B606-4D701E36B36F}" dt="2024-10-31T15:49:49.987" v="4633" actId="478"/>
          <ac:spMkLst>
            <pc:docMk/>
            <pc:sldMk cId="1229128697" sldId="294"/>
            <ac:spMk id="11" creationId="{D7B7F4BE-9D3C-5381-7996-84992EBE6384}"/>
          </ac:spMkLst>
        </pc:spChg>
        <pc:spChg chg="del">
          <ac:chgData name="Phil Brooks" userId="1bc305d1-5cd2-43ff-91f4-c9642a9f2d4c" providerId="ADAL" clId="{74DA478B-3C81-4E3E-B606-4D701E36B36F}" dt="2024-10-31T15:49:51.061" v="4634" actId="478"/>
          <ac:spMkLst>
            <pc:docMk/>
            <pc:sldMk cId="1229128697" sldId="294"/>
            <ac:spMk id="12" creationId="{9B514F07-DE93-B370-00FE-7629679DA4B8}"/>
          </ac:spMkLst>
        </pc:spChg>
        <pc:picChg chg="add mod">
          <ac:chgData name="Phil Brooks" userId="1bc305d1-5cd2-43ff-91f4-c9642a9f2d4c" providerId="ADAL" clId="{74DA478B-3C81-4E3E-B606-4D701E36B36F}" dt="2024-10-31T15:50:03.395" v="4636" actId="1076"/>
          <ac:picMkLst>
            <pc:docMk/>
            <pc:sldMk cId="1229128697" sldId="294"/>
            <ac:picMk id="6" creationId="{40054C1B-3024-4376-8C11-C1AB473DFD94}"/>
          </ac:picMkLst>
        </pc:picChg>
        <pc:picChg chg="del">
          <ac:chgData name="Phil Brooks" userId="1bc305d1-5cd2-43ff-91f4-c9642a9f2d4c" providerId="ADAL" clId="{74DA478B-3C81-4E3E-B606-4D701E36B36F}" dt="2024-10-31T15:49:49.026" v="4632" actId="478"/>
          <ac:picMkLst>
            <pc:docMk/>
            <pc:sldMk cId="1229128697" sldId="294"/>
            <ac:picMk id="14" creationId="{510E3EB2-AF99-B49F-DCFC-750E6CDFF42A}"/>
          </ac:picMkLst>
        </pc:picChg>
      </pc:sldChg>
      <pc:sldChg chg="addSp modSp add mod modAnim">
        <pc:chgData name="Phil Brooks" userId="1bc305d1-5cd2-43ff-91f4-c9642a9f2d4c" providerId="ADAL" clId="{74DA478B-3C81-4E3E-B606-4D701E36B36F}" dt="2024-11-13T13:21:54.793" v="6309" actId="20577"/>
        <pc:sldMkLst>
          <pc:docMk/>
          <pc:sldMk cId="2257390680" sldId="295"/>
        </pc:sldMkLst>
        <pc:spChg chg="mod">
          <ac:chgData name="Phil Brooks" userId="1bc305d1-5cd2-43ff-91f4-c9642a9f2d4c" providerId="ADAL" clId="{74DA478B-3C81-4E3E-B606-4D701E36B36F}" dt="2024-10-31T16:01:22.592" v="5153" actId="20577"/>
          <ac:spMkLst>
            <pc:docMk/>
            <pc:sldMk cId="2257390680" sldId="295"/>
            <ac:spMk id="2" creationId="{95491AD0-DBC3-E3C8-C320-A73112635A9B}"/>
          </ac:spMkLst>
        </pc:spChg>
        <pc:spChg chg="mod">
          <ac:chgData name="Phil Brooks" userId="1bc305d1-5cd2-43ff-91f4-c9642a9f2d4c" providerId="ADAL" clId="{74DA478B-3C81-4E3E-B606-4D701E36B36F}" dt="2024-10-31T16:08:32.413" v="5562" actId="20577"/>
          <ac:spMkLst>
            <pc:docMk/>
            <pc:sldMk cId="2257390680" sldId="295"/>
            <ac:spMk id="3" creationId="{7D34E2E2-FFF8-DACC-BBF4-8AB9DC56C8EC}"/>
          </ac:spMkLst>
        </pc:spChg>
        <pc:spChg chg="mod">
          <ac:chgData name="Phil Brooks" userId="1bc305d1-5cd2-43ff-91f4-c9642a9f2d4c" providerId="ADAL" clId="{74DA478B-3C81-4E3E-B606-4D701E36B36F}" dt="2024-11-06T09:44:36.910" v="6298" actId="5793"/>
          <ac:spMkLst>
            <pc:docMk/>
            <pc:sldMk cId="2257390680" sldId="295"/>
            <ac:spMk id="4" creationId="{4943502F-8896-87AA-924D-CA4D3E1EE327}"/>
          </ac:spMkLst>
        </pc:spChg>
        <pc:spChg chg="add mod">
          <ac:chgData name="Phil Brooks" userId="1bc305d1-5cd2-43ff-91f4-c9642a9f2d4c" providerId="ADAL" clId="{74DA478B-3C81-4E3E-B606-4D701E36B36F}" dt="2024-11-13T13:21:54.793" v="6309" actId="20577"/>
          <ac:spMkLst>
            <pc:docMk/>
            <pc:sldMk cId="2257390680" sldId="295"/>
            <ac:spMk id="5" creationId="{8A1D5512-B97E-F29B-A55A-D62884E22EC7}"/>
          </ac:spMkLst>
        </pc:spChg>
        <pc:picChg chg="add mod">
          <ac:chgData name="Phil Brooks" userId="1bc305d1-5cd2-43ff-91f4-c9642a9f2d4c" providerId="ADAL" clId="{74DA478B-3C81-4E3E-B606-4D701E36B36F}" dt="2024-11-06T09:39:48.699" v="6271" actId="1076"/>
          <ac:picMkLst>
            <pc:docMk/>
            <pc:sldMk cId="2257390680" sldId="295"/>
            <ac:picMk id="1026" creationId="{8E2BDA18-5090-90CF-BC0A-07316A42EBA7}"/>
          </ac:picMkLst>
        </pc:picChg>
      </pc:sldChg>
      <pc:sldChg chg="delSp modSp add mod delAnim modAnim">
        <pc:chgData name="Phil Brooks" userId="1bc305d1-5cd2-43ff-91f4-c9642a9f2d4c" providerId="ADAL" clId="{74DA478B-3C81-4E3E-B606-4D701E36B36F}" dt="2024-11-06T09:37:11.879" v="6265" actId="313"/>
        <pc:sldMkLst>
          <pc:docMk/>
          <pc:sldMk cId="1504535407" sldId="296"/>
        </pc:sldMkLst>
        <pc:spChg chg="mod">
          <ac:chgData name="Phil Brooks" userId="1bc305d1-5cd2-43ff-91f4-c9642a9f2d4c" providerId="ADAL" clId="{74DA478B-3C81-4E3E-B606-4D701E36B36F}" dt="2024-11-06T09:37:11.879" v="6265" actId="313"/>
          <ac:spMkLst>
            <pc:docMk/>
            <pc:sldMk cId="1504535407" sldId="296"/>
            <ac:spMk id="3" creationId="{59153276-1EB6-7969-41D3-A95077ED85CC}"/>
          </ac:spMkLst>
        </pc:spChg>
        <pc:spChg chg="mod">
          <ac:chgData name="Phil Brooks" userId="1bc305d1-5cd2-43ff-91f4-c9642a9f2d4c" providerId="ADAL" clId="{74DA478B-3C81-4E3E-B606-4D701E36B36F}" dt="2024-11-06T07:54:32.450" v="5774" actId="20577"/>
          <ac:spMkLst>
            <pc:docMk/>
            <pc:sldMk cId="1504535407" sldId="296"/>
            <ac:spMk id="4" creationId="{604258C1-C293-33D0-9D70-85CE642300F8}"/>
          </ac:spMkLst>
        </pc:spChg>
        <pc:spChg chg="del">
          <ac:chgData name="Phil Brooks" userId="1bc305d1-5cd2-43ff-91f4-c9642a9f2d4c" providerId="ADAL" clId="{74DA478B-3C81-4E3E-B606-4D701E36B36F}" dt="2024-11-06T07:57:26.472" v="5799" actId="478"/>
          <ac:spMkLst>
            <pc:docMk/>
            <pc:sldMk cId="1504535407" sldId="296"/>
            <ac:spMk id="11" creationId="{CE2BFA94-48CF-3815-41A6-BED526BF7E35}"/>
          </ac:spMkLst>
        </pc:spChg>
        <pc:spChg chg="del">
          <ac:chgData name="Phil Brooks" userId="1bc305d1-5cd2-43ff-91f4-c9642a9f2d4c" providerId="ADAL" clId="{74DA478B-3C81-4E3E-B606-4D701E36B36F}" dt="2024-11-06T07:57:25.306" v="5798" actId="478"/>
          <ac:spMkLst>
            <pc:docMk/>
            <pc:sldMk cId="1504535407" sldId="296"/>
            <ac:spMk id="12" creationId="{AE193A68-501D-A5B3-57B9-F1D3F0EDC467}"/>
          </ac:spMkLst>
        </pc:spChg>
        <pc:picChg chg="del">
          <ac:chgData name="Phil Brooks" userId="1bc305d1-5cd2-43ff-91f4-c9642a9f2d4c" providerId="ADAL" clId="{74DA478B-3C81-4E3E-B606-4D701E36B36F}" dt="2024-11-06T07:57:22.270" v="5797" actId="478"/>
          <ac:picMkLst>
            <pc:docMk/>
            <pc:sldMk cId="1504535407" sldId="296"/>
            <ac:picMk id="14" creationId="{18044020-3883-0AC3-BC66-E50BB0455989}"/>
          </ac:picMkLst>
        </pc:picChg>
      </pc:sldChg>
      <pc:sldChg chg="delSp modSp add mod delAnim modAnim">
        <pc:chgData name="Phil Brooks" userId="1bc305d1-5cd2-43ff-91f4-c9642a9f2d4c" providerId="ADAL" clId="{74DA478B-3C81-4E3E-B606-4D701E36B36F}" dt="2024-11-06T07:57:15.378" v="5796"/>
        <pc:sldMkLst>
          <pc:docMk/>
          <pc:sldMk cId="1915833135" sldId="297"/>
        </pc:sldMkLst>
        <pc:spChg chg="mod">
          <ac:chgData name="Phil Brooks" userId="1bc305d1-5cd2-43ff-91f4-c9642a9f2d4c" providerId="ADAL" clId="{74DA478B-3C81-4E3E-B606-4D701E36B36F}" dt="2024-11-06T07:56:35.131" v="5786" actId="20577"/>
          <ac:spMkLst>
            <pc:docMk/>
            <pc:sldMk cId="1915833135" sldId="297"/>
            <ac:spMk id="4" creationId="{D917EC1C-725E-B4B9-F6DA-7583443DC5C2}"/>
          </ac:spMkLst>
        </pc:spChg>
        <pc:spChg chg="mod">
          <ac:chgData name="Phil Brooks" userId="1bc305d1-5cd2-43ff-91f4-c9642a9f2d4c" providerId="ADAL" clId="{74DA478B-3C81-4E3E-B606-4D701E36B36F}" dt="2024-11-06T07:57:00.155" v="5792" actId="14100"/>
          <ac:spMkLst>
            <pc:docMk/>
            <pc:sldMk cId="1915833135" sldId="297"/>
            <ac:spMk id="5" creationId="{E6D743F4-4576-8FB1-7867-FF3ACE05773D}"/>
          </ac:spMkLst>
        </pc:spChg>
        <pc:spChg chg="del">
          <ac:chgData name="Phil Brooks" userId="1bc305d1-5cd2-43ff-91f4-c9642a9f2d4c" providerId="ADAL" clId="{74DA478B-3C81-4E3E-B606-4D701E36B36F}" dt="2024-11-06T07:56:50.524" v="5788" actId="478"/>
          <ac:spMkLst>
            <pc:docMk/>
            <pc:sldMk cId="1915833135" sldId="297"/>
            <ac:spMk id="9" creationId="{D2D7CE6D-9FD8-D4FE-AB1C-5EE131F221FE}"/>
          </ac:spMkLst>
        </pc:spChg>
        <pc:picChg chg="mod">
          <ac:chgData name="Phil Brooks" userId="1bc305d1-5cd2-43ff-91f4-c9642a9f2d4c" providerId="ADAL" clId="{74DA478B-3C81-4E3E-B606-4D701E36B36F}" dt="2024-11-06T07:56:53.679" v="5790" actId="1076"/>
          <ac:picMkLst>
            <pc:docMk/>
            <pc:sldMk cId="1915833135" sldId="297"/>
            <ac:picMk id="7" creationId="{F728D575-7C82-D397-282D-ED8DBC725F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01EA-E4BC-4DB3-99F5-8F388B910504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A834-3C58-43C6-878A-8FC750BCB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473F58-27CA-5C2A-A65B-E8B0E64369C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7216"/>
            <a:ext cx="12192000" cy="21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16A1F-3F87-62DA-4CFC-CE38993E22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3974"/>
            <a:ext cx="9144000" cy="1800000"/>
          </a:xfrm>
          <a:prstGeom prst="rect">
            <a:avLst/>
          </a:prstGeom>
        </p:spPr>
        <p:txBody>
          <a:bodyPr lIns="90000" anchor="b" anchorCtr="0">
            <a:normAutofit/>
          </a:bodyPr>
          <a:lstStyle>
            <a:lvl1pPr algn="ctr">
              <a:defRPr sz="5400" b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GB" noProof="0" dirty="0"/>
              <a:t>INSERT TITLE IN CAPSLOCK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50214-591B-FA2A-5BD4-690FABE9A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67"/>
            <a:ext cx="9144000" cy="54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2800" b="0" i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Insert your subtitle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FFCC259-DFBA-81E9-F604-84B342478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000" y="0"/>
            <a:ext cx="2880000" cy="23554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719EDD-995B-CEBF-60A6-8DDC487F1381}"/>
              </a:ext>
            </a:extLst>
          </p:cNvPr>
          <p:cNvGrpSpPr/>
          <p:nvPr userDrawn="1"/>
        </p:nvGrpSpPr>
        <p:grpSpPr>
          <a:xfrm>
            <a:off x="5196000" y="5655830"/>
            <a:ext cx="1800000" cy="900000"/>
            <a:chOff x="488024" y="5463195"/>
            <a:chExt cx="1800000" cy="90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8925C-C34C-8657-E10E-22874AB99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24" y="5463195"/>
              <a:ext cx="900000" cy="9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4FB35-6A56-9064-F049-452BDAD8A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24" y="5463195"/>
              <a:ext cx="900000" cy="900000"/>
            </a:xfrm>
            <a:prstGeom prst="rect">
              <a:avLst/>
            </a:prstGeom>
          </p:spPr>
        </p:pic>
      </p:grpSp>
      <p:pic>
        <p:nvPicPr>
          <p:cNvPr id="1028" name="Picture 4" descr="Asiakkaille - M&amp;V Software">
            <a:extLst>
              <a:ext uri="{FF2B5EF4-FFF2-40B4-BE49-F238E27FC236}">
                <a16:creationId xmlns:a16="http://schemas.microsoft.com/office/drawing/2014/main" id="{D4F94973-659A-1AE0-B3A9-E542F7C572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40" y="138540"/>
            <a:ext cx="1800000" cy="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8B3BE24B-1125-3103-72C5-81FA45A409C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000"/>
            <a:ext cx="12192000" cy="21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CC259-DFBA-81E9-F604-84B342478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000" y="0"/>
            <a:ext cx="2880000" cy="23554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52C4C-2A23-DA24-2D4D-8DA566257C3F}"/>
              </a:ext>
            </a:extLst>
          </p:cNvPr>
          <p:cNvGrpSpPr/>
          <p:nvPr userDrawn="1"/>
        </p:nvGrpSpPr>
        <p:grpSpPr>
          <a:xfrm>
            <a:off x="5196000" y="5655830"/>
            <a:ext cx="1800000" cy="900000"/>
            <a:chOff x="488024" y="5463195"/>
            <a:chExt cx="1800000" cy="9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A840CD-8E42-4F1A-0278-5488B557E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24" y="5463195"/>
              <a:ext cx="900000" cy="90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57D73B-FAA8-2CB9-16E0-C6A3A8DF3E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24" y="5463195"/>
              <a:ext cx="900000" cy="900000"/>
            </a:xfrm>
            <a:prstGeom prst="rect">
              <a:avLst/>
            </a:prstGeom>
          </p:spPr>
        </p:pic>
      </p:grpSp>
      <p:pic>
        <p:nvPicPr>
          <p:cNvPr id="16" name="Picture 4" descr="Asiakkaille - M&amp;V Software">
            <a:extLst>
              <a:ext uri="{FF2B5EF4-FFF2-40B4-BE49-F238E27FC236}">
                <a16:creationId xmlns:a16="http://schemas.microsoft.com/office/drawing/2014/main" id="{5ACCD4A3-3672-C84A-C748-A09E36AA01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40" y="138540"/>
            <a:ext cx="1800000" cy="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5A2D97D-1C47-7293-2C9A-CB86FC1E1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3974"/>
            <a:ext cx="9144000" cy="1800000"/>
          </a:xfrm>
          <a:prstGeom prst="rect">
            <a:avLst/>
          </a:prstGeom>
        </p:spPr>
        <p:txBody>
          <a:bodyPr lIns="90000" anchor="b" anchorCtr="0">
            <a:normAutofit/>
          </a:bodyPr>
          <a:lstStyle>
            <a:lvl1pPr algn="ctr">
              <a:defRPr sz="5400" b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GB" noProof="0" dirty="0"/>
              <a:t>INSERT TITLE IN CAPSLOCK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2409A9A-B512-A1AE-00D7-21DBCCD890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18067"/>
            <a:ext cx="9144000" cy="54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2800" b="0" i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3228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E30A-C667-1189-B4C2-A38E56BBA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000" y="494550"/>
            <a:ext cx="10440000" cy="544765"/>
          </a:xfrm>
          <a:prstGeom prst="rect">
            <a:avLst/>
          </a:prstGeom>
        </p:spPr>
        <p:txBody>
          <a:bodyPr lIns="90000" bIns="0" anchor="b">
            <a:normAutofit/>
          </a:bodyPr>
          <a:lstStyle>
            <a:lvl1pPr>
              <a:defRPr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GB" noProof="0" dirty="0"/>
              <a:t>INSERT TITLE IN CAPSLOCK HERE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D7C262-7610-3B2A-B30E-934BFB9D71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6000" y="1953525"/>
            <a:ext cx="10440000" cy="4248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F01014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/>
            </a:lvl2pPr>
            <a:lvl3pPr marL="914400" indent="0">
              <a:buClr>
                <a:srgbClr val="F01014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Clr>
                <a:srgbClr val="F01014"/>
              </a:buClr>
              <a:buNone/>
              <a:defRPr>
                <a:solidFill>
                  <a:schemeClr val="tx1"/>
                </a:solidFill>
              </a:defRPr>
            </a:lvl4pPr>
            <a:lvl5pPr marL="1828800" indent="0">
              <a:buClr>
                <a:srgbClr val="F01014"/>
              </a:buCl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content here</a:t>
            </a:r>
          </a:p>
          <a:p>
            <a:pPr lvl="1"/>
            <a:r>
              <a:rPr lang="en-GB" noProof="0" dirty="0"/>
              <a:t>Insert second level here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101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Insert third level here – only if necessary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8984490-DEB5-E59F-676A-1CC66F9C6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000" y="1059840"/>
            <a:ext cx="10440000" cy="41549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marL="0" indent="0">
              <a:buNone/>
              <a:defRPr sz="2400" b="0" i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noProof="0" dirty="0"/>
              <a:t>Insert your subtitle here,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3108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7F808D-6F87-D3D7-77E0-62A358787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000" y="494550"/>
            <a:ext cx="10440000" cy="544765"/>
          </a:xfrm>
          <a:prstGeom prst="rect">
            <a:avLst/>
          </a:prstGeom>
        </p:spPr>
        <p:txBody>
          <a:bodyPr lIns="90000" bIns="0" anchor="b">
            <a:normAutofit/>
          </a:bodyPr>
          <a:lstStyle>
            <a:lvl1pPr>
              <a:defRPr sz="36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GB" noProof="0" dirty="0"/>
              <a:t>INSERT TITLE IN CAPSLOCK HERE</a:t>
            </a: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id="{688F490B-9D83-AB89-6DFB-1A25014510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000" y="1059840"/>
            <a:ext cx="10440000" cy="41549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marL="0" indent="0">
              <a:buNone/>
              <a:defRPr sz="2400" b="0" i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GB" noProof="0" dirty="0"/>
              <a:t>Insert your subtitle here, if necessary</a:t>
            </a:r>
          </a:p>
        </p:txBody>
      </p:sp>
    </p:spTree>
    <p:extLst>
      <p:ext uri="{BB962C8B-B14F-4D97-AF65-F5344CB8AC3E}">
        <p14:creationId xmlns:p14="http://schemas.microsoft.com/office/powerpoint/2010/main" val="78181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 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F3AD78-86A4-438D-7316-EC5D773B2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AE08E8-85CC-9697-95DF-8BB31E9E6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20840"/>
            <a:ext cx="10515600" cy="230832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0" dirty="0"/>
              <a:t>INTERMEDIATE SLIDE (INSERT IN CAPSLOCK)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CDE2E6C-451A-F4F6-E6A6-ADB51421E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29164"/>
            <a:ext cx="105156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36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D91662-5002-9B58-DEBA-6B60069AF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74838"/>
            <a:ext cx="10515600" cy="175432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0" dirty="0"/>
              <a:t>INTERMEDIATE SLIDE OPTION 2 (INSERT IN CAPSLOCK)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B7760E3-E371-78A1-D9D7-69E61AD75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29164"/>
            <a:ext cx="10515600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1FEBD-C24F-5962-7411-D0100127F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175"/>
            <a:ext cx="12192000" cy="2282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FF8689-3586-7447-9D3A-471C3DBDCC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000" y="0"/>
            <a:ext cx="2880000" cy="235546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1EDDB91-4646-149E-1A44-D0F7C7855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875" y="6179917"/>
            <a:ext cx="10515600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noProof="0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47547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rs sincerely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BD2F3B-B7E1-697D-DE1F-CF16A4660A8F}"/>
              </a:ext>
            </a:extLst>
          </p:cNvPr>
          <p:cNvSpPr txBox="1"/>
          <p:nvPr userDrawn="1"/>
        </p:nvSpPr>
        <p:spPr>
          <a:xfrm>
            <a:off x="6354359" y="4047335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future of laundry ERP-software is here.</a:t>
            </a:r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968A56-CC65-72F1-99A8-EBEAB65D0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1997" y="2324893"/>
            <a:ext cx="3600000" cy="1314000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CCB8C58-9DB9-ACAE-94D7-0D062E6489C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1557" y="2349000"/>
            <a:ext cx="28887" cy="216000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88597050-414F-B970-21A4-3860328240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0444" y="2349000"/>
            <a:ext cx="2700000" cy="369332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First name, Last name</a:t>
            </a: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61B0E270-6F2B-1791-9050-7111C639E5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0444" y="2945889"/>
            <a:ext cx="2700000" cy="369332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Function title</a:t>
            </a:r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84B268E2-D947-840D-FAEA-0D83584CEB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0444" y="3542778"/>
            <a:ext cx="2700000" cy="369332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Phone number</a:t>
            </a:r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39B4F494-9F59-00AD-071D-977A8042FB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0444" y="4139668"/>
            <a:ext cx="2700000" cy="369332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E-mail address</a:t>
            </a:r>
          </a:p>
        </p:txBody>
      </p:sp>
      <p:sp>
        <p:nvSpPr>
          <p:cNvPr id="9" name="Tijdelijke aanduiding voor afbeelding 19">
            <a:extLst>
              <a:ext uri="{FF2B5EF4-FFF2-40B4-BE49-F238E27FC236}">
                <a16:creationId xmlns:a16="http://schemas.microsoft.com/office/drawing/2014/main" id="{81322437-6730-37D6-49C5-4D2026217AB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38890" y="2349000"/>
            <a:ext cx="216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 b="0" i="0" noProof="0" dirty="0">
                <a:latin typeface="Roboto Thin" panose="02000000000000000000" pitchFamily="2" charset="0"/>
                <a:ea typeface="Roboto Thin" panose="02000000000000000000" pitchFamily="2" charset="0"/>
              </a:rPr>
              <a:t>Add profile picture here</a:t>
            </a:r>
            <a:endParaRPr lang="en-US" noProof="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F0DA7D9-ED21-7083-756E-0BE90A9390FD}"/>
              </a:ext>
            </a:extLst>
          </p:cNvPr>
          <p:cNvSpPr txBox="1"/>
          <p:nvPr userDrawn="1"/>
        </p:nvSpPr>
        <p:spPr>
          <a:xfrm>
            <a:off x="5211559" y="6488668"/>
            <a:ext cx="17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i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www.abslbs.com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93F906-43BD-C330-E486-1FDD5FE0C854}"/>
              </a:ext>
            </a:extLst>
          </p:cNvPr>
          <p:cNvSpPr txBox="1"/>
          <p:nvPr userDrawn="1"/>
        </p:nvSpPr>
        <p:spPr>
          <a:xfrm>
            <a:off x="876000" y="681657"/>
            <a:ext cx="30540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0" i="0" noProof="0" dirty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Yours sincerely,</a:t>
            </a:r>
          </a:p>
        </p:txBody>
      </p:sp>
      <p:pic>
        <p:nvPicPr>
          <p:cNvPr id="17" name="Content Placeholder 24">
            <a:extLst>
              <a:ext uri="{FF2B5EF4-FFF2-40B4-BE49-F238E27FC236}">
                <a16:creationId xmlns:a16="http://schemas.microsoft.com/office/drawing/2014/main" id="{1DCBD9ED-F97B-2590-7A07-FD7A337B1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2" y="0"/>
            <a:ext cx="6500327" cy="663575"/>
          </a:xfrm>
          <a:prstGeom prst="rect">
            <a:avLst/>
          </a:prstGeom>
          <a:effectLst/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1546F5B7-266D-FFE8-7982-F99455DA9C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974"/>
            <a:ext cx="5691673" cy="5810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0" name="Picture 4" descr="Asiakkaille - M&amp;V Software">
            <a:extLst>
              <a:ext uri="{FF2B5EF4-FFF2-40B4-BE49-F238E27FC236}">
                <a16:creationId xmlns:a16="http://schemas.microsoft.com/office/drawing/2014/main" id="{E2B0707F-7FC4-200D-5E19-202C8768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40" y="6351150"/>
            <a:ext cx="1800000" cy="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rs sincerely, 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BD2F3B-B7E1-697D-DE1F-CF16A4660A8F}"/>
              </a:ext>
            </a:extLst>
          </p:cNvPr>
          <p:cNvSpPr txBox="1"/>
          <p:nvPr userDrawn="1"/>
        </p:nvSpPr>
        <p:spPr>
          <a:xfrm>
            <a:off x="6381860" y="4038236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future of laundry ERP-software is here.</a:t>
            </a:r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968A56-CC65-72F1-99A8-EBEAB65D0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1997" y="2324893"/>
            <a:ext cx="3600000" cy="1314000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CCB8C58-9DB9-ACAE-94D7-0D062E6489C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1557" y="1212825"/>
            <a:ext cx="28887" cy="468000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afbeelding 19">
            <a:extLst>
              <a:ext uri="{FF2B5EF4-FFF2-40B4-BE49-F238E27FC236}">
                <a16:creationId xmlns:a16="http://schemas.microsoft.com/office/drawing/2014/main" id="{81322437-6730-37D6-49C5-4D2026217AB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80118" y="1327988"/>
            <a:ext cx="216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 b="0" i="0" noProof="0" dirty="0">
                <a:latin typeface="Roboto Thin" panose="02000000000000000000" pitchFamily="2" charset="0"/>
                <a:ea typeface="Roboto Thin" panose="02000000000000000000" pitchFamily="2" charset="0"/>
              </a:rPr>
              <a:t>Add profile picture here</a:t>
            </a:r>
            <a:endParaRPr lang="en-US" noProof="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F0DA7D9-ED21-7083-756E-0BE90A9390FD}"/>
              </a:ext>
            </a:extLst>
          </p:cNvPr>
          <p:cNvSpPr txBox="1"/>
          <p:nvPr userDrawn="1"/>
        </p:nvSpPr>
        <p:spPr>
          <a:xfrm>
            <a:off x="5211559" y="6488668"/>
            <a:ext cx="17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i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www.abslbs.com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93F906-43BD-C330-E486-1FDD5FE0C854}"/>
              </a:ext>
            </a:extLst>
          </p:cNvPr>
          <p:cNvSpPr txBox="1"/>
          <p:nvPr userDrawn="1"/>
        </p:nvSpPr>
        <p:spPr>
          <a:xfrm>
            <a:off x="680118" y="329949"/>
            <a:ext cx="30540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0" i="0" noProof="0" dirty="0">
                <a:solidFill>
                  <a:srgbClr val="F0101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Yours sincerely,</a:t>
            </a:r>
          </a:p>
        </p:txBody>
      </p:sp>
      <p:pic>
        <p:nvPicPr>
          <p:cNvPr id="17" name="Content Placeholder 24">
            <a:extLst>
              <a:ext uri="{FF2B5EF4-FFF2-40B4-BE49-F238E27FC236}">
                <a16:creationId xmlns:a16="http://schemas.microsoft.com/office/drawing/2014/main" id="{1DCBD9ED-F97B-2590-7A07-FD7A337B1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2" y="0"/>
            <a:ext cx="6500327" cy="663575"/>
          </a:xfrm>
          <a:prstGeom prst="rect">
            <a:avLst/>
          </a:prstGeom>
          <a:effectLst/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1546F5B7-266D-FFE8-7982-F99455DA9C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974"/>
            <a:ext cx="5691673" cy="5810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6" name="Tijdelijke aanduiding voor afbeelding 19">
            <a:extLst>
              <a:ext uri="{FF2B5EF4-FFF2-40B4-BE49-F238E27FC236}">
                <a16:creationId xmlns:a16="http://schemas.microsoft.com/office/drawing/2014/main" id="{E033F7E0-9E90-CF5F-AF41-F2880B1A086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80118" y="3699682"/>
            <a:ext cx="216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 b="0" i="0" noProof="0" dirty="0">
                <a:latin typeface="Roboto Thin" panose="02000000000000000000" pitchFamily="2" charset="0"/>
                <a:ea typeface="Roboto Thin" panose="02000000000000000000" pitchFamily="2" charset="0"/>
              </a:rPr>
              <a:t>Add profile picture here</a:t>
            </a:r>
            <a:endParaRPr lang="en-US" noProof="0" dirty="0"/>
          </a:p>
        </p:txBody>
      </p:sp>
      <p:sp>
        <p:nvSpPr>
          <p:cNvPr id="19" name="Tijdelijke aanduiding voor tekst 24">
            <a:extLst>
              <a:ext uri="{FF2B5EF4-FFF2-40B4-BE49-F238E27FC236}">
                <a16:creationId xmlns:a16="http://schemas.microsoft.com/office/drawing/2014/main" id="{0710EF31-8BD6-6A31-B8F5-0431B4FAF6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141" y="1326616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First name, Last name</a:t>
            </a:r>
          </a:p>
        </p:txBody>
      </p:sp>
      <p:sp>
        <p:nvSpPr>
          <p:cNvPr id="20" name="Tijdelijke aanduiding voor tekst 24">
            <a:extLst>
              <a:ext uri="{FF2B5EF4-FFF2-40B4-BE49-F238E27FC236}">
                <a16:creationId xmlns:a16="http://schemas.microsoft.com/office/drawing/2014/main" id="{79663AEA-0931-9AB3-5350-AAF8FDED58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0141" y="1932626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Function title</a:t>
            </a:r>
          </a:p>
        </p:txBody>
      </p:sp>
      <p:sp>
        <p:nvSpPr>
          <p:cNvPr id="21" name="Tijdelijke aanduiding voor tekst 24">
            <a:extLst>
              <a:ext uri="{FF2B5EF4-FFF2-40B4-BE49-F238E27FC236}">
                <a16:creationId xmlns:a16="http://schemas.microsoft.com/office/drawing/2014/main" id="{43184F0F-9957-5F37-82C7-01B290D7B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0141" y="2538636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Phone number</a:t>
            </a:r>
          </a:p>
        </p:txBody>
      </p:sp>
      <p:sp>
        <p:nvSpPr>
          <p:cNvPr id="22" name="Tijdelijke aanduiding voor tekst 24">
            <a:extLst>
              <a:ext uri="{FF2B5EF4-FFF2-40B4-BE49-F238E27FC236}">
                <a16:creationId xmlns:a16="http://schemas.microsoft.com/office/drawing/2014/main" id="{79BE2D2F-D28A-E70B-0D25-F4B80F4A28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0141" y="3144645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E-mail address</a:t>
            </a:r>
          </a:p>
        </p:txBody>
      </p:sp>
      <p:sp>
        <p:nvSpPr>
          <p:cNvPr id="23" name="Tijdelijke aanduiding voor tekst 24">
            <a:extLst>
              <a:ext uri="{FF2B5EF4-FFF2-40B4-BE49-F238E27FC236}">
                <a16:creationId xmlns:a16="http://schemas.microsoft.com/office/drawing/2014/main" id="{E598664F-963E-EE46-E615-DCED742EB0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0141" y="3703783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First name, Last name</a:t>
            </a:r>
          </a:p>
        </p:txBody>
      </p:sp>
      <p:sp>
        <p:nvSpPr>
          <p:cNvPr id="24" name="Tijdelijke aanduiding voor tekst 24">
            <a:extLst>
              <a:ext uri="{FF2B5EF4-FFF2-40B4-BE49-F238E27FC236}">
                <a16:creationId xmlns:a16="http://schemas.microsoft.com/office/drawing/2014/main" id="{DEE7AE98-46C4-24B8-DFCC-02D8C299A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0141" y="4310045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Function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F6AA99B1-2865-B6E5-CC89-634708A4CD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0141" y="4916307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Phone number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8F5B9841-3037-885C-1619-2AAAEDA61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10141" y="5522570"/>
            <a:ext cx="2700000" cy="338554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buNone/>
              <a:defRPr sz="1600"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/>
              <a:t>E-mail address</a:t>
            </a:r>
          </a:p>
        </p:txBody>
      </p:sp>
      <p:pic>
        <p:nvPicPr>
          <p:cNvPr id="27" name="Picture 4" descr="Asiakkaille - M&amp;V Software">
            <a:extLst>
              <a:ext uri="{FF2B5EF4-FFF2-40B4-BE49-F238E27FC236}">
                <a16:creationId xmlns:a16="http://schemas.microsoft.com/office/drawing/2014/main" id="{033BB25E-6B41-8442-8DB9-46D32BD17F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40" y="6351150"/>
            <a:ext cx="1800000" cy="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7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8A0BB-7FCB-4311-BAB0-D6A21E6DA5C1}"/>
              </a:ext>
            </a:extLst>
          </p:cNvPr>
          <p:cNvSpPr txBox="1">
            <a:spLocks/>
          </p:cNvSpPr>
          <p:nvPr userDrawn="1"/>
        </p:nvSpPr>
        <p:spPr>
          <a:xfrm>
            <a:off x="11365546" y="6173694"/>
            <a:ext cx="633507" cy="535531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456F8EF-6FE9-44E7-B20D-477471A72572}" type="slidenum">
              <a:rPr lang="en-GB" sz="3200" noProof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algn="r"/>
              <a:t>‹#›</a:t>
            </a:fld>
            <a:endParaRPr lang="en-GB" noProof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Content Placeholder 24">
            <a:extLst>
              <a:ext uri="{FF2B5EF4-FFF2-40B4-BE49-F238E27FC236}">
                <a16:creationId xmlns:a16="http://schemas.microsoft.com/office/drawing/2014/main" id="{AC6C9CA3-8DAC-47F2-8F72-262C659922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2" y="0"/>
            <a:ext cx="6500327" cy="663575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F6A80-CF88-42F4-95F7-B4517D6F04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974"/>
            <a:ext cx="5691673" cy="5810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3887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55" r:id="rId8"/>
    <p:sldLayoutId id="214748365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0659-AF6C-1866-2752-C44082D78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ABS-159416 / ABS-163054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BCF40-8B89-3850-ECA1-2E8220C06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Wearer Inventory Control / Resetting Max Inventory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3268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3ED37-F725-193E-9ADF-55F96705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E274-BDAE-0C9D-C29D-4BF29682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3621D-DB13-2FBA-D4D0-C35EA0FA67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Standard form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3011F-7A7A-68C6-8141-9590EA8E9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 – PLPC Compliancy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54C1B-3024-4376-8C11-C1AB473D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76" y="1745603"/>
            <a:ext cx="5974598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53E694-A551-20DF-DBEE-B118E05F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59" y="3608082"/>
            <a:ext cx="7445385" cy="4877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All wearer inventories that are controlled</a:t>
            </a:r>
          </a:p>
          <a:p>
            <a:r>
              <a:rPr lang="en-GB" dirty="0"/>
              <a:t>Showing in red if too high</a:t>
            </a:r>
          </a:p>
          <a:p>
            <a:r>
              <a:rPr lang="en-GB" dirty="0"/>
              <a:t>Details button to open the wearer inventory dialog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 – Wearer Compliancy details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EEF8AD-4ED5-ED3D-3233-8ED7CAE74583}"/>
              </a:ext>
            </a:extLst>
          </p:cNvPr>
          <p:cNvSpPr/>
          <p:nvPr/>
        </p:nvSpPr>
        <p:spPr>
          <a:xfrm>
            <a:off x="8788280" y="4593760"/>
            <a:ext cx="1758697" cy="1833103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DA916-5350-B90E-F1EB-FDC84A6013CB}"/>
              </a:ext>
            </a:extLst>
          </p:cNvPr>
          <p:cNvSpPr/>
          <p:nvPr/>
        </p:nvSpPr>
        <p:spPr>
          <a:xfrm>
            <a:off x="3023059" y="4441573"/>
            <a:ext cx="533957" cy="281571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000" y="1647826"/>
            <a:ext cx="10440000" cy="4553700"/>
          </a:xfrm>
        </p:spPr>
        <p:txBody>
          <a:bodyPr/>
          <a:lstStyle/>
          <a:p>
            <a:r>
              <a:rPr lang="en-GB" dirty="0"/>
              <a:t>New compliancy concept</a:t>
            </a:r>
          </a:p>
          <a:p>
            <a:r>
              <a:rPr lang="en-GB" dirty="0"/>
              <a:t>Compliancy Dialog</a:t>
            </a:r>
          </a:p>
          <a:p>
            <a:r>
              <a:rPr lang="en-GB" dirty="0"/>
              <a:t>2 levels</a:t>
            </a:r>
          </a:p>
          <a:p>
            <a:pPr lvl="1"/>
            <a:r>
              <a:rPr lang="en-GB" dirty="0"/>
              <a:t>Contract Product to PLPC</a:t>
            </a:r>
          </a:p>
          <a:p>
            <a:pPr lvl="1"/>
            <a:r>
              <a:rPr lang="en-GB" dirty="0"/>
              <a:t>PLPC to Wearer Inventory</a:t>
            </a:r>
          </a:p>
          <a:p>
            <a:r>
              <a:rPr lang="en-GB" dirty="0"/>
              <a:t>Details</a:t>
            </a:r>
          </a:p>
          <a:p>
            <a:pPr lvl="1"/>
            <a:r>
              <a:rPr lang="en-GB" dirty="0"/>
              <a:t>Product compliancy (PLPC)</a:t>
            </a:r>
          </a:p>
          <a:p>
            <a:pPr lvl="1"/>
            <a:r>
              <a:rPr lang="en-GB" dirty="0"/>
              <a:t>Wearer compliancy</a:t>
            </a:r>
          </a:p>
          <a:p>
            <a:r>
              <a:rPr lang="en-GB" dirty="0"/>
              <a:t>Enforce</a:t>
            </a:r>
          </a:p>
          <a:p>
            <a:pPr lvl="1"/>
            <a:r>
              <a:rPr lang="en-GB" dirty="0"/>
              <a:t>Sets PLPC values</a:t>
            </a:r>
          </a:p>
          <a:p>
            <a:pPr lvl="1"/>
            <a:r>
              <a:rPr lang="en-GB" dirty="0"/>
              <a:t>Reduces Max on wearers</a:t>
            </a:r>
          </a:p>
          <a:p>
            <a:pPr lvl="1"/>
            <a:r>
              <a:rPr lang="en-GB" dirty="0"/>
              <a:t>Reduces Circ where needed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 - Compliancy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8D575-7C82-D397-282D-ED8DBC725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927" y="1409321"/>
            <a:ext cx="3773679" cy="4038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D743F4-4576-8FB1-7867-FF3ACE05773D}"/>
              </a:ext>
            </a:extLst>
          </p:cNvPr>
          <p:cNvSpPr/>
          <p:nvPr/>
        </p:nvSpPr>
        <p:spPr>
          <a:xfrm>
            <a:off x="7456892" y="3181146"/>
            <a:ext cx="1401358" cy="247854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9BB7-6127-F2F6-35F1-5F7FF4C9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0284-BDEB-2127-9D41-B9D4EC3B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3276-1EB6-7969-41D3-A95077ED85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Update PLPC values from contract product – standard</a:t>
            </a:r>
          </a:p>
          <a:p>
            <a:r>
              <a:rPr lang="en-GB" dirty="0"/>
              <a:t>Compare Wearer Inventory Max to PLPC level control Max</a:t>
            </a:r>
          </a:p>
          <a:p>
            <a:pPr lvl="1"/>
            <a:r>
              <a:rPr lang="en-GB" dirty="0"/>
              <a:t>Update Max on wearer inventories</a:t>
            </a:r>
          </a:p>
          <a:p>
            <a:r>
              <a:rPr lang="en-GB" dirty="0"/>
              <a:t>Compare count of unique items (details to follow) with </a:t>
            </a:r>
            <a:br>
              <a:rPr lang="en-GB" dirty="0"/>
            </a:br>
            <a:r>
              <a:rPr lang="en-GB" dirty="0"/>
              <a:t>Max Inventory * Control Circ percentage rounded up</a:t>
            </a:r>
          </a:p>
          <a:p>
            <a:pPr lvl="1"/>
            <a:r>
              <a:rPr lang="en-GB" dirty="0"/>
              <a:t>Rag garments to reduce </a:t>
            </a:r>
            <a:r>
              <a:rPr lang="en-GB" dirty="0" err="1"/>
              <a:t>circ</a:t>
            </a:r>
            <a:r>
              <a:rPr lang="en-GB" dirty="0"/>
              <a:t> to control value (details to follow)</a:t>
            </a:r>
          </a:p>
          <a:p>
            <a:r>
              <a:rPr lang="en-GB" dirty="0"/>
              <a:t>Log in Wearer Inventory Movement table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258C1-C293-33D0-9D70-85CE64230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Compliancy Enforce</a:t>
            </a:r>
          </a:p>
        </p:txBody>
      </p:sp>
    </p:spTree>
    <p:extLst>
      <p:ext uri="{BB962C8B-B14F-4D97-AF65-F5344CB8AC3E}">
        <p14:creationId xmlns:p14="http://schemas.microsoft.com/office/powerpoint/2010/main" val="15045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F899F9-AB01-5510-BAFA-C556D15D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71" y="1550160"/>
            <a:ext cx="7307038" cy="42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000" y="1953525"/>
            <a:ext cx="3955976" cy="4248000"/>
          </a:xfrm>
        </p:spPr>
        <p:txBody>
          <a:bodyPr/>
          <a:lstStyle/>
          <a:p>
            <a:r>
              <a:rPr lang="en-GB" dirty="0"/>
              <a:t>New Control Max and Circ fields against the product</a:t>
            </a:r>
          </a:p>
          <a:p>
            <a:r>
              <a:rPr lang="en-GB" dirty="0"/>
              <a:t>Set from contract &amp; compliancy controlled if the customer has a predefined contract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ProductListPerCustomer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E31E3-8312-75AE-9639-4A35112EE370}"/>
              </a:ext>
            </a:extLst>
          </p:cNvPr>
          <p:cNvSpPr/>
          <p:nvPr/>
        </p:nvSpPr>
        <p:spPr>
          <a:xfrm>
            <a:off x="9232669" y="4857992"/>
            <a:ext cx="2623792" cy="568933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8C733F-3CC6-192F-CD3D-84D42D797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27" y="2061860"/>
            <a:ext cx="7079593" cy="403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000" y="1953525"/>
            <a:ext cx="4011027" cy="4248000"/>
          </a:xfrm>
        </p:spPr>
        <p:txBody>
          <a:bodyPr/>
          <a:lstStyle/>
          <a:p>
            <a:r>
              <a:rPr lang="en-GB" dirty="0"/>
              <a:t>Show the control values</a:t>
            </a:r>
          </a:p>
          <a:p>
            <a:r>
              <a:rPr lang="en-GB" dirty="0"/>
              <a:t>Inventory details</a:t>
            </a:r>
          </a:p>
          <a:p>
            <a:r>
              <a:rPr lang="en-GB" dirty="0"/>
              <a:t>Block Max being set above control</a:t>
            </a:r>
          </a:p>
          <a:p>
            <a:r>
              <a:rPr lang="en-GB" dirty="0"/>
              <a:t>Similar in the Route Assistant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WearerDlg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40D60-76AA-9CA9-1F7C-1E691B92BCF1}"/>
              </a:ext>
            </a:extLst>
          </p:cNvPr>
          <p:cNvSpPr/>
          <p:nvPr/>
        </p:nvSpPr>
        <p:spPr>
          <a:xfrm>
            <a:off x="7685620" y="4576808"/>
            <a:ext cx="1297015" cy="568933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BAC18-E28E-D884-C64B-9F9E9EA55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94" y="1059840"/>
            <a:ext cx="4854361" cy="3871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9B2718-9FB6-C8DB-FDDD-8F5BF5E8C56E}"/>
              </a:ext>
            </a:extLst>
          </p:cNvPr>
          <p:cNvSpPr/>
          <p:nvPr/>
        </p:nvSpPr>
        <p:spPr>
          <a:xfrm>
            <a:off x="6818845" y="2845821"/>
            <a:ext cx="267755" cy="164079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FB2D-EC31-A9D9-5D96-23B730D201EF}"/>
              </a:ext>
            </a:extLst>
          </p:cNvPr>
          <p:cNvSpPr/>
          <p:nvPr/>
        </p:nvSpPr>
        <p:spPr>
          <a:xfrm>
            <a:off x="7857596" y="2845821"/>
            <a:ext cx="267755" cy="164079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8CB61-70A8-0B2F-3D6F-2AC4FCF9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722" y="699994"/>
            <a:ext cx="3185436" cy="44199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90EA60-2118-78A1-0E1D-7A3652859454}"/>
              </a:ext>
            </a:extLst>
          </p:cNvPr>
          <p:cNvSpPr/>
          <p:nvPr/>
        </p:nvSpPr>
        <p:spPr>
          <a:xfrm>
            <a:off x="8066372" y="2709614"/>
            <a:ext cx="267755" cy="164079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5A167-A833-D5CD-FBCB-D17C7C276770}"/>
              </a:ext>
            </a:extLst>
          </p:cNvPr>
          <p:cNvSpPr/>
          <p:nvPr/>
        </p:nvSpPr>
        <p:spPr>
          <a:xfrm>
            <a:off x="8066372" y="3036195"/>
            <a:ext cx="468028" cy="179149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272A0C-AFE2-6100-B53A-456EFABFDE77}"/>
              </a:ext>
            </a:extLst>
          </p:cNvPr>
          <p:cNvSpPr/>
          <p:nvPr/>
        </p:nvSpPr>
        <p:spPr>
          <a:xfrm>
            <a:off x="8935194" y="2709614"/>
            <a:ext cx="267755" cy="164079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B42F-6389-BCA6-384A-8B87406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46CC-FC72-873A-68E0-4C9C67F957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1699" y="1629675"/>
            <a:ext cx="10944525" cy="4248000"/>
          </a:xfrm>
        </p:spPr>
        <p:txBody>
          <a:bodyPr/>
          <a:lstStyle/>
          <a:p>
            <a:r>
              <a:rPr lang="en-GB" dirty="0"/>
              <a:t>There are many ways in the client of exceeding the controls</a:t>
            </a:r>
          </a:p>
          <a:p>
            <a:pPr lvl="1"/>
            <a:r>
              <a:rPr lang="en-GB" dirty="0"/>
              <a:t>Plant Loss</a:t>
            </a:r>
          </a:p>
          <a:p>
            <a:pPr lvl="1"/>
            <a:r>
              <a:rPr lang="en-GB" dirty="0"/>
              <a:t>Adding customer that already has wearers to a contract that has inventory control</a:t>
            </a:r>
          </a:p>
          <a:p>
            <a:pPr lvl="1"/>
            <a:r>
              <a:rPr lang="en-GB" dirty="0"/>
              <a:t>Changing control values on the contract product / PLPC</a:t>
            </a:r>
          </a:p>
          <a:p>
            <a:pPr lvl="1"/>
            <a:r>
              <a:rPr lang="en-GB" dirty="0"/>
              <a:t>Move wearers between customers</a:t>
            </a:r>
          </a:p>
          <a:p>
            <a:r>
              <a:rPr lang="en-GB" dirty="0"/>
              <a:t>Scheduled process	</a:t>
            </a:r>
          </a:p>
          <a:p>
            <a:pPr lvl="1"/>
            <a:r>
              <a:rPr lang="en-GB" dirty="0"/>
              <a:t>Brings wearer inventories inline with PLPC values</a:t>
            </a:r>
          </a:p>
          <a:p>
            <a:pPr lvl="1"/>
            <a:r>
              <a:rPr lang="en-GB" dirty="0"/>
              <a:t>Same logic (same process?) as contract compliancy enforce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33585-A56F-9434-0E25-205A53706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Scheduled Process</a:t>
            </a:r>
          </a:p>
        </p:txBody>
      </p:sp>
    </p:spTree>
    <p:extLst>
      <p:ext uri="{BB962C8B-B14F-4D97-AF65-F5344CB8AC3E}">
        <p14:creationId xmlns:p14="http://schemas.microsoft.com/office/powerpoint/2010/main" val="1546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AA41B-D4F1-551C-250B-5315A31F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1AD0-DBC3-E3C8-C320-A7311263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areas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E2E2-FFF8-DACC-BBF4-8AB9DC56C8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1700" y="1629675"/>
            <a:ext cx="4238926" cy="4248000"/>
          </a:xfrm>
        </p:spPr>
        <p:txBody>
          <a:bodyPr/>
          <a:lstStyle/>
          <a:p>
            <a:r>
              <a:rPr lang="en-GB" dirty="0"/>
              <a:t>Contract</a:t>
            </a:r>
          </a:p>
          <a:p>
            <a:r>
              <a:rPr lang="en-GB" dirty="0"/>
              <a:t>Contact Product</a:t>
            </a:r>
          </a:p>
          <a:p>
            <a:r>
              <a:rPr lang="en-GB" dirty="0"/>
              <a:t>Contract Compliancy</a:t>
            </a:r>
          </a:p>
          <a:p>
            <a:r>
              <a:rPr lang="en-GB" dirty="0"/>
              <a:t>Customer</a:t>
            </a:r>
          </a:p>
          <a:p>
            <a:r>
              <a:rPr lang="en-GB" dirty="0"/>
              <a:t>PLPC</a:t>
            </a:r>
          </a:p>
          <a:p>
            <a:r>
              <a:rPr lang="en-GB" dirty="0"/>
              <a:t>Wearer Dialog</a:t>
            </a:r>
          </a:p>
          <a:p>
            <a:r>
              <a:rPr lang="en-GB" dirty="0"/>
              <a:t>Replace / Renewal dialog</a:t>
            </a:r>
          </a:p>
          <a:p>
            <a:r>
              <a:rPr lang="en-GB" dirty="0"/>
              <a:t>Wearer Functions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502F-8896-87AA-924D-CA4D3E1EE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Fun starts here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1D5512-B97E-F29B-A55A-D62884E22EC7}"/>
              </a:ext>
            </a:extLst>
          </p:cNvPr>
          <p:cNvSpPr txBox="1">
            <a:spLocks/>
          </p:cNvSpPr>
          <p:nvPr/>
        </p:nvSpPr>
        <p:spPr>
          <a:xfrm>
            <a:off x="5981399" y="1629675"/>
            <a:ext cx="5210475" cy="4248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0101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1014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101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101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Route Assistant</a:t>
            </a:r>
          </a:p>
          <a:p>
            <a:r>
              <a:rPr lang="en-GB" dirty="0"/>
              <a:t>Route Check in</a:t>
            </a:r>
          </a:p>
          <a:p>
            <a:r>
              <a:rPr lang="en-GB" dirty="0"/>
              <a:t>WebX Route Check in</a:t>
            </a:r>
          </a:p>
          <a:p>
            <a:r>
              <a:rPr lang="en-GB" dirty="0"/>
              <a:t>Web Portal</a:t>
            </a:r>
          </a:p>
          <a:p>
            <a:r>
              <a:rPr lang="en-GB" dirty="0"/>
              <a:t>Scheduled process</a:t>
            </a:r>
          </a:p>
          <a:p>
            <a:r>
              <a:rPr lang="en-GB" dirty="0"/>
              <a:t>REST web service for wearers</a:t>
            </a:r>
          </a:p>
          <a:p>
            <a:r>
              <a:rPr lang="en-GB"/>
              <a:t>ERP_I</a:t>
            </a:r>
            <a:endParaRPr lang="en-GB" dirty="0"/>
          </a:p>
          <a:p>
            <a:r>
              <a:rPr lang="en-GB" dirty="0"/>
              <a:t>Generate work orders</a:t>
            </a:r>
          </a:p>
          <a:p>
            <a:endParaRPr lang="en-GB" dirty="0"/>
          </a:p>
        </p:txBody>
      </p:sp>
      <p:pic>
        <p:nvPicPr>
          <p:cNvPr id="1026" name="Picture 2" descr="Having Fun GIFs | Tenor">
            <a:extLst>
              <a:ext uri="{FF2B5EF4-FFF2-40B4-BE49-F238E27FC236}">
                <a16:creationId xmlns:a16="http://schemas.microsoft.com/office/drawing/2014/main" id="{8E2BDA18-5090-90CF-BC0A-07316A42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5322399"/>
            <a:ext cx="2095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116AE2-7712-006C-2C6A-D990B0A9F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28835"/>
            <a:ext cx="10515600" cy="1200329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4534-8738-9BC2-54ED-2796DEA2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B11D-6F23-AACF-B8E0-BC3DA90E74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ABS-159416</a:t>
            </a:r>
          </a:p>
          <a:p>
            <a:pPr lvl="1"/>
            <a:r>
              <a:rPr lang="en-GB" dirty="0"/>
              <a:t>Control the quantity of garments in circulation - “Circ inventory control”</a:t>
            </a:r>
          </a:p>
          <a:p>
            <a:pPr lvl="1"/>
            <a:r>
              <a:rPr lang="en-GB" dirty="0"/>
              <a:t>Control the maximum number of garments - “Max inventory control”</a:t>
            </a:r>
          </a:p>
          <a:p>
            <a:r>
              <a:rPr lang="en-GB" dirty="0"/>
              <a:t>ABS-163054</a:t>
            </a:r>
          </a:p>
          <a:p>
            <a:pPr lvl="1"/>
            <a:r>
              <a:rPr lang="en-GB" dirty="0"/>
              <a:t>Reset Maximum inventory to usage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1388-C0C2-09E0-47A5-BACDA5F58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7DF73-EDCF-75F6-8C36-0F12126BAD3C}"/>
              </a:ext>
            </a:extLst>
          </p:cNvPr>
          <p:cNvCxnSpPr>
            <a:cxnSpLocks/>
          </p:cNvCxnSpPr>
          <p:nvPr/>
        </p:nvCxnSpPr>
        <p:spPr>
          <a:xfrm>
            <a:off x="1057275" y="3209925"/>
            <a:ext cx="4562475" cy="7334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C23CCA-69EE-D9BB-103C-CB09BB141173}"/>
              </a:ext>
            </a:extLst>
          </p:cNvPr>
          <p:cNvCxnSpPr>
            <a:cxnSpLocks/>
          </p:cNvCxnSpPr>
          <p:nvPr/>
        </p:nvCxnSpPr>
        <p:spPr>
          <a:xfrm flipH="1">
            <a:off x="1057275" y="3333750"/>
            <a:ext cx="4562475" cy="609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7078-4A90-7392-F56D-8373D12C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D16F3-4AB4-E20E-03CF-224258FC2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Mutually exclusive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317EC-1EF4-4B86-679A-4E669157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59" y="1722468"/>
            <a:ext cx="9251482" cy="464098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6D0B3E-E346-07A3-671D-DA1AE1C518D8}"/>
              </a:ext>
            </a:extLst>
          </p:cNvPr>
          <p:cNvCxnSpPr>
            <a:cxnSpLocks/>
          </p:cNvCxnSpPr>
          <p:nvPr/>
        </p:nvCxnSpPr>
        <p:spPr>
          <a:xfrm>
            <a:off x="3818965" y="4018671"/>
            <a:ext cx="1658470" cy="2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4534-8738-9BC2-54ED-2796DEA2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B11D-6F23-AACF-B8E0-BC3DA90E74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By product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Defined at contract and or customer level</a:t>
            </a:r>
          </a:p>
          <a:p>
            <a:r>
              <a:rPr lang="en-GB" dirty="0"/>
              <a:t>Set a maximum inventory that the wearer is allowed to have</a:t>
            </a:r>
          </a:p>
          <a:p>
            <a:r>
              <a:rPr lang="en-GB" dirty="0"/>
              <a:t>“Control Max”</a:t>
            </a:r>
          </a:p>
          <a:p>
            <a:r>
              <a:rPr lang="en-GB" dirty="0"/>
              <a:t>Allow change of max in client / RA etc but never over this control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1388-C0C2-09E0-47A5-BACDA5F58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Maximum Inventory Control </a:t>
            </a:r>
            <a:r>
              <a:rPr lang="en-GB" dirty="0"/>
              <a:t>in a little more detail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615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4534-8738-9BC2-54ED-2796DEA2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B11D-6F23-AACF-B8E0-BC3DA90E74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By product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Defined at contract and or customer level (noncontract customers included)</a:t>
            </a:r>
          </a:p>
          <a:p>
            <a:r>
              <a:rPr lang="en-GB" dirty="0"/>
              <a:t>Set a percentage of maximum inventory that the wearer is allowed to have (rounded up)</a:t>
            </a:r>
          </a:p>
          <a:p>
            <a:r>
              <a:rPr lang="en-GB" dirty="0"/>
              <a:t>“Control Circ percentage”</a:t>
            </a:r>
          </a:p>
          <a:p>
            <a:r>
              <a:rPr lang="en-GB" dirty="0"/>
              <a:t>“Control Circ value”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1388-C0C2-09E0-47A5-BACDA5F58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Circulating Inventory Control </a:t>
            </a:r>
            <a:r>
              <a:rPr lang="en-GB" dirty="0"/>
              <a:t>in a little more detail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470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4534-8738-9BC2-54ED-2796DEA2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B11D-6F23-AACF-B8E0-BC3DA90E74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Currently a Script</a:t>
            </a:r>
          </a:p>
          <a:p>
            <a:r>
              <a:rPr lang="en-GB" dirty="0"/>
              <a:t>Where circulating inventory &gt; max inventory </a:t>
            </a:r>
          </a:p>
          <a:p>
            <a:r>
              <a:rPr lang="en-GB" dirty="0"/>
              <a:t>Customer is not inventory controlled</a:t>
            </a:r>
          </a:p>
          <a:p>
            <a:r>
              <a:rPr lang="en-GB" dirty="0"/>
              <a:t>Is some other customer / contract level control needed?</a:t>
            </a:r>
          </a:p>
          <a:p>
            <a:r>
              <a:rPr lang="en-GB" dirty="0"/>
              <a:t>Counts the number of unique items seen in the laundry in the last x days</a:t>
            </a:r>
          </a:p>
          <a:p>
            <a:pPr lvl="1"/>
            <a:r>
              <a:rPr lang="en-GB" dirty="0"/>
              <a:t>Adjusts Max to the usage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Reduces circulating inventory to new max value if needed</a:t>
            </a:r>
          </a:p>
          <a:p>
            <a:r>
              <a:rPr lang="en-GB" dirty="0">
                <a:solidFill>
                  <a:srgbClr val="00B050"/>
                </a:solidFill>
              </a:rPr>
              <a:t>What do we do with work orders in progress?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1388-C0C2-09E0-47A5-BACDA5F58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Setting Maximum Inventory to Usage </a:t>
            </a:r>
            <a:r>
              <a:rPr lang="en-GB" dirty="0"/>
              <a:t>in a little more detail</a:t>
            </a:r>
            <a:endParaRPr lang="en-NL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EF6DCD-835E-F7FC-038E-8A02055FF2FF}"/>
              </a:ext>
            </a:extLst>
          </p:cNvPr>
          <p:cNvCxnSpPr/>
          <p:nvPr/>
        </p:nvCxnSpPr>
        <p:spPr>
          <a:xfrm>
            <a:off x="609600" y="941294"/>
            <a:ext cx="10632141" cy="52602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C9F40-61C5-9DF1-A022-F1F8CB2EA02E}"/>
              </a:ext>
            </a:extLst>
          </p:cNvPr>
          <p:cNvCxnSpPr/>
          <p:nvPr/>
        </p:nvCxnSpPr>
        <p:spPr>
          <a:xfrm flipH="1">
            <a:off x="546847" y="656475"/>
            <a:ext cx="10945906" cy="51416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93941C-3FC7-2CD8-0839-6B66D5DA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664" y="1803833"/>
            <a:ext cx="8290321" cy="4714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– Product level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000" y="1953525"/>
            <a:ext cx="4198920" cy="4248000"/>
          </a:xfrm>
        </p:spPr>
        <p:txBody>
          <a:bodyPr/>
          <a:lstStyle/>
          <a:p>
            <a:r>
              <a:rPr lang="en-GB" dirty="0"/>
              <a:t>New control max and </a:t>
            </a:r>
            <a:r>
              <a:rPr lang="en-GB" dirty="0" err="1"/>
              <a:t>circ</a:t>
            </a:r>
            <a:r>
              <a:rPr lang="en-GB" dirty="0"/>
              <a:t> % fields against the contract product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D7CE6D-9FD8-D4FE-AB1C-5EE131F221FE}"/>
              </a:ext>
            </a:extLst>
          </p:cNvPr>
          <p:cNvSpPr/>
          <p:nvPr/>
        </p:nvSpPr>
        <p:spPr>
          <a:xfrm>
            <a:off x="6803136" y="5349240"/>
            <a:ext cx="4069080" cy="658368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5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New compliancy option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EDD80-01F0-1A97-49CC-F4782D79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66" y="1438698"/>
            <a:ext cx="9571549" cy="4801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D7CE6D-9FD8-D4FE-AB1C-5EE131F221FE}"/>
              </a:ext>
            </a:extLst>
          </p:cNvPr>
          <p:cNvSpPr/>
          <p:nvPr/>
        </p:nvSpPr>
        <p:spPr>
          <a:xfrm>
            <a:off x="10049256" y="2770632"/>
            <a:ext cx="1024128" cy="283464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A82A-6F74-CF15-08A1-4EF537E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0AB5-A7F7-32E3-97D9-9D1CE7ED90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6000" y="1647826"/>
            <a:ext cx="10440000" cy="4553700"/>
          </a:xfrm>
        </p:spPr>
        <p:txBody>
          <a:bodyPr/>
          <a:lstStyle/>
          <a:p>
            <a:r>
              <a:rPr lang="en-GB" dirty="0"/>
              <a:t>New compliancy concept</a:t>
            </a:r>
          </a:p>
          <a:p>
            <a:r>
              <a:rPr lang="en-GB" dirty="0"/>
              <a:t>Compliancy Dialog</a:t>
            </a:r>
          </a:p>
          <a:p>
            <a:r>
              <a:rPr lang="en-GB" dirty="0"/>
              <a:t>2 levels</a:t>
            </a:r>
          </a:p>
          <a:p>
            <a:pPr lvl="1"/>
            <a:r>
              <a:rPr lang="en-GB" dirty="0"/>
              <a:t>Contract Product to PLPC</a:t>
            </a:r>
          </a:p>
          <a:p>
            <a:pPr lvl="1"/>
            <a:r>
              <a:rPr lang="en-GB" dirty="0"/>
              <a:t>PLPC to Wearer Inventory</a:t>
            </a:r>
          </a:p>
          <a:p>
            <a:r>
              <a:rPr lang="en-GB" dirty="0"/>
              <a:t>Details</a:t>
            </a:r>
          </a:p>
          <a:p>
            <a:pPr lvl="1"/>
            <a:r>
              <a:rPr lang="en-GB" dirty="0"/>
              <a:t>Product compliancy (PLPC)</a:t>
            </a:r>
          </a:p>
          <a:p>
            <a:pPr lvl="1"/>
            <a:r>
              <a:rPr lang="en-GB" dirty="0"/>
              <a:t>Wearer compliancy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EC1C-725E-B4B9-F6DA-7583443DC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Contract Dialog - Compliancy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8D575-7C82-D397-282D-ED8DBC725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927" y="1409321"/>
            <a:ext cx="3773679" cy="4038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D7CE6D-9FD8-D4FE-AB1C-5EE131F221FE}"/>
              </a:ext>
            </a:extLst>
          </p:cNvPr>
          <p:cNvSpPr/>
          <p:nvPr/>
        </p:nvSpPr>
        <p:spPr>
          <a:xfrm>
            <a:off x="6122502" y="3183432"/>
            <a:ext cx="1430823" cy="283668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743F4-4576-8FB1-7867-FF3ACE05773D}"/>
              </a:ext>
            </a:extLst>
          </p:cNvPr>
          <p:cNvSpPr/>
          <p:nvPr/>
        </p:nvSpPr>
        <p:spPr>
          <a:xfrm>
            <a:off x="7980767" y="3428796"/>
            <a:ext cx="1201334" cy="895554"/>
          </a:xfrm>
          <a:prstGeom prst="rect">
            <a:avLst/>
          </a:prstGeom>
          <a:noFill/>
          <a:ln w="38100">
            <a:solidFill>
              <a:srgbClr val="F01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5" grpId="0" animBg="1"/>
    </p:bldLst>
  </p:timing>
</p:sld>
</file>

<file path=ppt/theme/theme1.xml><?xml version="1.0" encoding="utf-8"?>
<a:theme xmlns:a="http://schemas.openxmlformats.org/drawingml/2006/main" name="Official ABS Ppt.-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ial PowerPoint format -  Jul. '23" id="{69AF46B0-C794-4C0F-A666-125C1562E4BC}" vid="{0E887A52-D336-40BC-9B61-E770ED10A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036FABEF4474CABCAB61C8D22683E" ma:contentTypeVersion="3" ma:contentTypeDescription="Create a new document." ma:contentTypeScope="" ma:versionID="b10f5c18f6e1a048ccf350d70c097a22">
  <xsd:schema xmlns:xsd="http://www.w3.org/2001/XMLSchema" xmlns:xs="http://www.w3.org/2001/XMLSchema" xmlns:p="http://schemas.microsoft.com/office/2006/metadata/properties" xmlns:ns2="a3d94510-9dbe-4838-b360-3369ec95e180" targetNamespace="http://schemas.microsoft.com/office/2006/metadata/properties" ma:root="true" ma:fieldsID="340c4772cc20c7c20507f900497b1ad6" ns2:_="">
    <xsd:import namespace="a3d94510-9dbe-4838-b360-3369ec95e1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4510-9dbe-4838-b360-3369ec95e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5622CA-1952-4872-B82D-7EA10BBF0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E0F5C-E3BF-4D18-819F-F36EC1B3B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94510-9dbe-4838-b360-3369ec95e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E80766-8A0B-440B-8002-A0DDA165777C}">
  <ds:schemaRefs>
    <ds:schemaRef ds:uri="http://purl.org/dc/terms/"/>
    <ds:schemaRef ds:uri="http://schemas.microsoft.com/office/2006/documentManagement/types"/>
    <ds:schemaRef ds:uri="http://purl.org/dc/elements/1.1/"/>
    <ds:schemaRef ds:uri="a3d94510-9dbe-4838-b360-3369ec95e180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 PowerPoint - Template</Template>
  <TotalTime>8206</TotalTime>
  <Words>565</Words>
  <Application>Microsoft Office PowerPoint</Application>
  <PresentationFormat>Widescreen</PresentationFormat>
  <Paragraphs>119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 Condensed</vt:lpstr>
      <vt:lpstr>Roboto Thin</vt:lpstr>
      <vt:lpstr>Wingdings</vt:lpstr>
      <vt:lpstr>Official ABS Ppt.-format</vt:lpstr>
      <vt:lpstr>ABS-159416 / ABS-163054</vt:lpstr>
      <vt:lpstr>Concept</vt:lpstr>
      <vt:lpstr>Concept</vt:lpstr>
      <vt:lpstr>Concept</vt:lpstr>
      <vt:lpstr>Concept</vt:lpstr>
      <vt:lpstr>Concept</vt:lpstr>
      <vt:lpstr>Design – Product level control</vt:lpstr>
      <vt:lpstr>Design </vt:lpstr>
      <vt:lpstr>Design </vt:lpstr>
      <vt:lpstr>Design </vt:lpstr>
      <vt:lpstr>Design </vt:lpstr>
      <vt:lpstr>Design </vt:lpstr>
      <vt:lpstr>Design </vt:lpstr>
      <vt:lpstr>Design </vt:lpstr>
      <vt:lpstr>Design </vt:lpstr>
      <vt:lpstr>Controls</vt:lpstr>
      <vt:lpstr>Summary of areas to change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ABS-159416</dc:title>
  <dc:creator>Phil Brooks</dc:creator>
  <cp:lastModifiedBy>Phil Brooks</cp:lastModifiedBy>
  <cp:revision>1</cp:revision>
  <dcterms:created xsi:type="dcterms:W3CDTF">2024-03-08T09:06:18Z</dcterms:created>
  <dcterms:modified xsi:type="dcterms:W3CDTF">2024-11-13T13:21:58Z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0x010100281036FABEF4474CABCAB61C8D22683E</vt:lpwstr>
  </property>
</Properties>
</file>